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57" r:id="rId4"/>
    <p:sldId id="258" r:id="rId5"/>
    <p:sldId id="275" r:id="rId6"/>
    <p:sldId id="259" r:id="rId7"/>
    <p:sldId id="260" r:id="rId8"/>
    <p:sldId id="314" r:id="rId9"/>
    <p:sldId id="377" r:id="rId10"/>
    <p:sldId id="367" r:id="rId11"/>
    <p:sldId id="270" r:id="rId12"/>
    <p:sldId id="313" r:id="rId13"/>
    <p:sldId id="373" r:id="rId14"/>
    <p:sldId id="364" r:id="rId15"/>
    <p:sldId id="369" r:id="rId16"/>
    <p:sldId id="368" r:id="rId17"/>
    <p:sldId id="372" r:id="rId18"/>
    <p:sldId id="317" r:id="rId19"/>
    <p:sldId id="273" r:id="rId20"/>
    <p:sldId id="323" r:id="rId21"/>
    <p:sldId id="371" r:id="rId22"/>
    <p:sldId id="378" r:id="rId23"/>
    <p:sldId id="274" r:id="rId24"/>
    <p:sldId id="380" r:id="rId25"/>
  </p:sldIdLst>
  <p:sldSz cx="12192000" cy="6858000"/>
  <p:notesSz cx="6858000" cy="9144000"/>
  <p:defaultText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76782-2620-421F-82C6-93C1692D0B1D}" v="349" dt="2024-09-15T22:12:41.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snapToGrid="0">
      <p:cViewPr>
        <p:scale>
          <a:sx n="79" d="100"/>
          <a:sy n="79" d="100"/>
        </p:scale>
        <p:origin x="77"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ha Chongo" userId="ee5159af-8308-420c-a4c1-0ca0e4311008" providerId="ADAL" clId="{59876782-2620-421F-82C6-93C1692D0B1D}"/>
    <pc:docChg chg="undo custSel addSld delSld modSld sldOrd">
      <pc:chgData name="Tasha Chongo" userId="ee5159af-8308-420c-a4c1-0ca0e4311008" providerId="ADAL" clId="{59876782-2620-421F-82C6-93C1692D0B1D}" dt="2024-09-15T22:15:38.757" v="782" actId="255"/>
      <pc:docMkLst>
        <pc:docMk/>
      </pc:docMkLst>
      <pc:sldChg chg="addSp delSp modSp mod">
        <pc:chgData name="Tasha Chongo" userId="ee5159af-8308-420c-a4c1-0ca0e4311008" providerId="ADAL" clId="{59876782-2620-421F-82C6-93C1692D0B1D}" dt="2024-09-15T21:27:17.221" v="542" actId="14100"/>
        <pc:sldMkLst>
          <pc:docMk/>
          <pc:sldMk cId="836698527" sldId="257"/>
        </pc:sldMkLst>
        <pc:spChg chg="mod">
          <ac:chgData name="Tasha Chongo" userId="ee5159af-8308-420c-a4c1-0ca0e4311008" providerId="ADAL" clId="{59876782-2620-421F-82C6-93C1692D0B1D}" dt="2024-09-15T21:25:09.439" v="507" actId="1076"/>
          <ac:spMkLst>
            <pc:docMk/>
            <pc:sldMk cId="836698527" sldId="257"/>
            <ac:spMk id="2" creationId="{B62AFDAB-E65B-30F8-3F13-6E893A16E3CF}"/>
          </ac:spMkLst>
        </pc:spChg>
        <pc:spChg chg="add mod">
          <ac:chgData name="Tasha Chongo" userId="ee5159af-8308-420c-a4c1-0ca0e4311008" providerId="ADAL" clId="{59876782-2620-421F-82C6-93C1692D0B1D}" dt="2024-09-15T21:18:12.168" v="258"/>
          <ac:spMkLst>
            <pc:docMk/>
            <pc:sldMk cId="836698527" sldId="257"/>
            <ac:spMk id="3" creationId="{68725A53-2378-C349-6B24-A6290E8217B3}"/>
          </ac:spMkLst>
        </pc:spChg>
        <pc:spChg chg="add mod">
          <ac:chgData name="Tasha Chongo" userId="ee5159af-8308-420c-a4c1-0ca0e4311008" providerId="ADAL" clId="{59876782-2620-421F-82C6-93C1692D0B1D}" dt="2024-09-15T21:22:04.866" v="467"/>
          <ac:spMkLst>
            <pc:docMk/>
            <pc:sldMk cId="836698527" sldId="257"/>
            <ac:spMk id="8" creationId="{10448978-3952-8BB7-3632-8E0D66EF84E3}"/>
          </ac:spMkLst>
        </pc:spChg>
        <pc:spChg chg="add mod">
          <ac:chgData name="Tasha Chongo" userId="ee5159af-8308-420c-a4c1-0ca0e4311008" providerId="ADAL" clId="{59876782-2620-421F-82C6-93C1692D0B1D}" dt="2024-09-15T21:22:44.120" v="492" actId="20577"/>
          <ac:spMkLst>
            <pc:docMk/>
            <pc:sldMk cId="836698527" sldId="257"/>
            <ac:spMk id="9" creationId="{98D24FB2-AEE5-A3A8-0D8D-8484D27773D2}"/>
          </ac:spMkLst>
        </pc:spChg>
        <pc:spChg chg="add mod">
          <ac:chgData name="Tasha Chongo" userId="ee5159af-8308-420c-a4c1-0ca0e4311008" providerId="ADAL" clId="{59876782-2620-421F-82C6-93C1692D0B1D}" dt="2024-09-15T21:25:40.035" v="508"/>
          <ac:spMkLst>
            <pc:docMk/>
            <pc:sldMk cId="836698527" sldId="257"/>
            <ac:spMk id="11" creationId="{8B916D8B-D0AE-3D4D-11AC-29556E715E9F}"/>
          </ac:spMkLst>
        </pc:spChg>
        <pc:spChg chg="add mod">
          <ac:chgData name="Tasha Chongo" userId="ee5159af-8308-420c-a4c1-0ca0e4311008" providerId="ADAL" clId="{59876782-2620-421F-82C6-93C1692D0B1D}" dt="2024-09-15T21:26:25.557" v="536" actId="20577"/>
          <ac:spMkLst>
            <pc:docMk/>
            <pc:sldMk cId="836698527" sldId="257"/>
            <ac:spMk id="12" creationId="{DDB77C52-3C1E-4B83-81FD-7F6E89EA5735}"/>
          </ac:spMkLst>
        </pc:spChg>
        <pc:grpChg chg="add mod">
          <ac:chgData name="Tasha Chongo" userId="ee5159af-8308-420c-a4c1-0ca0e4311008" providerId="ADAL" clId="{59876782-2620-421F-82C6-93C1692D0B1D}" dt="2024-09-15T21:27:11.147" v="541" actId="14100"/>
          <ac:grpSpMkLst>
            <pc:docMk/>
            <pc:sldMk cId="836698527" sldId="257"/>
            <ac:grpSpMk id="7" creationId="{14F8C602-189F-6BA4-BFEB-00B7AA6302F6}"/>
          </ac:grpSpMkLst>
        </pc:grpChg>
        <pc:grpChg chg="add mod">
          <ac:chgData name="Tasha Chongo" userId="ee5159af-8308-420c-a4c1-0ca0e4311008" providerId="ADAL" clId="{59876782-2620-421F-82C6-93C1692D0B1D}" dt="2024-09-15T21:27:17.221" v="542" actId="14100"/>
          <ac:grpSpMkLst>
            <pc:docMk/>
            <pc:sldMk cId="836698527" sldId="257"/>
            <ac:grpSpMk id="10" creationId="{56961D73-8605-F340-FD66-606C80B4DFD3}"/>
          </ac:grpSpMkLst>
        </pc:grpChg>
        <pc:graphicFrameChg chg="mod modGraphic">
          <ac:chgData name="Tasha Chongo" userId="ee5159af-8308-420c-a4c1-0ca0e4311008" providerId="ADAL" clId="{59876782-2620-421F-82C6-93C1692D0B1D}" dt="2024-09-15T21:26:59.384" v="540"/>
          <ac:graphicFrameMkLst>
            <pc:docMk/>
            <pc:sldMk cId="836698527" sldId="257"/>
            <ac:graphicFrameMk id="5" creationId="{13A4EEEE-1B20-EA92-5D0A-01BE0A314828}"/>
          </ac:graphicFrameMkLst>
        </pc:graphicFrameChg>
        <pc:cxnChg chg="add del mod">
          <ac:chgData name="Tasha Chongo" userId="ee5159af-8308-420c-a4c1-0ca0e4311008" providerId="ADAL" clId="{59876782-2620-421F-82C6-93C1692D0B1D}" dt="2024-09-15T21:21:30.292" v="462" actId="478"/>
          <ac:cxnSpMkLst>
            <pc:docMk/>
            <pc:sldMk cId="836698527" sldId="257"/>
            <ac:cxnSpMk id="6" creationId="{70CCD96A-849D-1950-67B3-10F82FD88C89}"/>
          </ac:cxnSpMkLst>
        </pc:cxnChg>
      </pc:sldChg>
      <pc:sldChg chg="addSp delSp modSp mod">
        <pc:chgData name="Tasha Chongo" userId="ee5159af-8308-420c-a4c1-0ca0e4311008" providerId="ADAL" clId="{59876782-2620-421F-82C6-93C1692D0B1D}" dt="2024-09-15T21:33:48.176" v="575" actId="207"/>
        <pc:sldMkLst>
          <pc:docMk/>
          <pc:sldMk cId="976986672" sldId="258"/>
        </pc:sldMkLst>
        <pc:spChg chg="mod">
          <ac:chgData name="Tasha Chongo" userId="ee5159af-8308-420c-a4c1-0ca0e4311008" providerId="ADAL" clId="{59876782-2620-421F-82C6-93C1692D0B1D}" dt="2024-09-15T21:33:48.176" v="575" actId="207"/>
          <ac:spMkLst>
            <pc:docMk/>
            <pc:sldMk cId="976986672" sldId="258"/>
            <ac:spMk id="6" creationId="{F563EA8B-C3FF-C8CE-9B25-E897850A162B}"/>
          </ac:spMkLst>
        </pc:spChg>
        <pc:spChg chg="add del">
          <ac:chgData name="Tasha Chongo" userId="ee5159af-8308-420c-a4c1-0ca0e4311008" providerId="ADAL" clId="{59876782-2620-421F-82C6-93C1692D0B1D}" dt="2024-09-15T21:33:38.099" v="574" actId="26606"/>
          <ac:spMkLst>
            <pc:docMk/>
            <pc:sldMk cId="976986672" sldId="258"/>
            <ac:spMk id="21" creationId="{955A2079-FA98-4876-80F0-72364A7D2EA4}"/>
          </ac:spMkLst>
        </pc:spChg>
        <pc:spChg chg="add">
          <ac:chgData name="Tasha Chongo" userId="ee5159af-8308-420c-a4c1-0ca0e4311008" providerId="ADAL" clId="{59876782-2620-421F-82C6-93C1692D0B1D}" dt="2024-09-15T21:33:38.099" v="574" actId="26606"/>
          <ac:spMkLst>
            <pc:docMk/>
            <pc:sldMk cId="976986672" sldId="258"/>
            <ac:spMk id="23" creationId="{257363FD-7E77-4145-9483-331A807ADF0E}"/>
          </ac:spMkLst>
        </pc:spChg>
        <pc:spChg chg="add del">
          <ac:chgData name="Tasha Chongo" userId="ee5159af-8308-420c-a4c1-0ca0e4311008" providerId="ADAL" clId="{59876782-2620-421F-82C6-93C1692D0B1D}" dt="2024-09-15T21:33:08.942" v="571" actId="26606"/>
          <ac:spMkLst>
            <pc:docMk/>
            <pc:sldMk cId="976986672" sldId="258"/>
            <ac:spMk id="26" creationId="{955A2079-FA98-4876-80F0-72364A7D2EA4}"/>
          </ac:spMkLst>
        </pc:spChg>
        <pc:graphicFrameChg chg="mod modGraphic">
          <ac:chgData name="Tasha Chongo" userId="ee5159af-8308-420c-a4c1-0ca0e4311008" providerId="ADAL" clId="{59876782-2620-421F-82C6-93C1692D0B1D}" dt="2024-09-15T21:33:38.099" v="574" actId="26606"/>
          <ac:graphicFrameMkLst>
            <pc:docMk/>
            <pc:sldMk cId="976986672" sldId="258"/>
            <ac:graphicFrameMk id="5" creationId="{AB331646-7E10-8D97-7E48-AEB31334AA77}"/>
          </ac:graphicFrameMkLst>
        </pc:graphicFrameChg>
      </pc:sldChg>
      <pc:sldChg chg="modSp">
        <pc:chgData name="Tasha Chongo" userId="ee5159af-8308-420c-a4c1-0ca0e4311008" providerId="ADAL" clId="{59876782-2620-421F-82C6-93C1692D0B1D}" dt="2024-09-15T20:53:12.724" v="30" actId="20577"/>
        <pc:sldMkLst>
          <pc:docMk/>
          <pc:sldMk cId="3417167571" sldId="259"/>
        </pc:sldMkLst>
        <pc:graphicFrameChg chg="mod">
          <ac:chgData name="Tasha Chongo" userId="ee5159af-8308-420c-a4c1-0ca0e4311008" providerId="ADAL" clId="{59876782-2620-421F-82C6-93C1692D0B1D}" dt="2024-09-15T20:53:12.724" v="30" actId="20577"/>
          <ac:graphicFrameMkLst>
            <pc:docMk/>
            <pc:sldMk cId="3417167571" sldId="259"/>
            <ac:graphicFrameMk id="4" creationId="{DCC4050F-45C4-D733-D7A8-7E70EF919ACB}"/>
          </ac:graphicFrameMkLst>
        </pc:graphicFrameChg>
      </pc:sldChg>
      <pc:sldChg chg="addSp delSp modSp mod setBg">
        <pc:chgData name="Tasha Chongo" userId="ee5159af-8308-420c-a4c1-0ca0e4311008" providerId="ADAL" clId="{59876782-2620-421F-82C6-93C1692D0B1D}" dt="2024-09-15T21:46:53.106" v="679" actId="1076"/>
        <pc:sldMkLst>
          <pc:docMk/>
          <pc:sldMk cId="2286113143" sldId="260"/>
        </pc:sldMkLst>
        <pc:spChg chg="mod">
          <ac:chgData name="Tasha Chongo" userId="ee5159af-8308-420c-a4c1-0ca0e4311008" providerId="ADAL" clId="{59876782-2620-421F-82C6-93C1692D0B1D}" dt="2024-09-15T21:46:53.106" v="679" actId="1076"/>
          <ac:spMkLst>
            <pc:docMk/>
            <pc:sldMk cId="2286113143" sldId="260"/>
            <ac:spMk id="4" creationId="{6C24F7F2-9F50-874F-C960-D11CDCDF5EC5}"/>
          </ac:spMkLst>
        </pc:spChg>
        <pc:spChg chg="add del mod">
          <ac:chgData name="Tasha Chongo" userId="ee5159af-8308-420c-a4c1-0ca0e4311008" providerId="ADAL" clId="{59876782-2620-421F-82C6-93C1692D0B1D}" dt="2024-09-15T21:40:44.358" v="641" actId="478"/>
          <ac:spMkLst>
            <pc:docMk/>
            <pc:sldMk cId="2286113143" sldId="260"/>
            <ac:spMk id="5" creationId="{DDAEE568-80CE-9422-68C0-6F90AAC05DF2}"/>
          </ac:spMkLst>
        </pc:spChg>
        <pc:spChg chg="add del">
          <ac:chgData name="Tasha Chongo" userId="ee5159af-8308-420c-a4c1-0ca0e4311008" providerId="ADAL" clId="{59876782-2620-421F-82C6-93C1692D0B1D}" dt="2024-09-15T21:45:10.052" v="671" actId="26606"/>
          <ac:spMkLst>
            <pc:docMk/>
            <pc:sldMk cId="2286113143" sldId="260"/>
            <ac:spMk id="9" creationId="{DCC231C8-C761-4B31-9B1C-C6D19248C6B3}"/>
          </ac:spMkLst>
        </pc:spChg>
        <pc:graphicFrameChg chg="mod modGraphic">
          <ac:chgData name="Tasha Chongo" userId="ee5159af-8308-420c-a4c1-0ca0e4311008" providerId="ADAL" clId="{59876782-2620-421F-82C6-93C1692D0B1D}" dt="2024-09-15T21:46:39.065" v="678"/>
          <ac:graphicFrameMkLst>
            <pc:docMk/>
            <pc:sldMk cId="2286113143" sldId="260"/>
            <ac:graphicFrameMk id="2" creationId="{0A68AC56-AFDC-2E4D-3602-9C621B5A69BB}"/>
          </ac:graphicFrameMkLst>
        </pc:graphicFrameChg>
      </pc:sldChg>
      <pc:sldChg chg="del">
        <pc:chgData name="Tasha Chongo" userId="ee5159af-8308-420c-a4c1-0ca0e4311008" providerId="ADAL" clId="{59876782-2620-421F-82C6-93C1692D0B1D}" dt="2024-09-15T20:42:30.760" v="0" actId="47"/>
        <pc:sldMkLst>
          <pc:docMk/>
          <pc:sldMk cId="4015648004" sldId="261"/>
        </pc:sldMkLst>
      </pc:sldChg>
      <pc:sldChg chg="del">
        <pc:chgData name="Tasha Chongo" userId="ee5159af-8308-420c-a4c1-0ca0e4311008" providerId="ADAL" clId="{59876782-2620-421F-82C6-93C1692D0B1D}" dt="2024-09-15T20:42:36" v="1" actId="47"/>
        <pc:sldMkLst>
          <pc:docMk/>
          <pc:sldMk cId="3808818105" sldId="262"/>
        </pc:sldMkLst>
      </pc:sldChg>
      <pc:sldChg chg="modSp mod">
        <pc:chgData name="Tasha Chongo" userId="ee5159af-8308-420c-a4c1-0ca0e4311008" providerId="ADAL" clId="{59876782-2620-421F-82C6-93C1692D0B1D}" dt="2024-09-15T21:28:10.076" v="543" actId="20577"/>
        <pc:sldMkLst>
          <pc:docMk/>
          <pc:sldMk cId="1757555271" sldId="263"/>
        </pc:sldMkLst>
        <pc:spChg chg="mod">
          <ac:chgData name="Tasha Chongo" userId="ee5159af-8308-420c-a4c1-0ca0e4311008" providerId="ADAL" clId="{59876782-2620-421F-82C6-93C1692D0B1D}" dt="2024-09-15T20:55:30.936" v="77" actId="20577"/>
          <ac:spMkLst>
            <pc:docMk/>
            <pc:sldMk cId="1757555271" sldId="263"/>
            <ac:spMk id="24" creationId="{17237FAF-D15C-5F79-0603-F5D08BB6C231}"/>
          </ac:spMkLst>
        </pc:spChg>
        <pc:spChg chg="mod">
          <ac:chgData name="Tasha Chongo" userId="ee5159af-8308-420c-a4c1-0ca0e4311008" providerId="ADAL" clId="{59876782-2620-421F-82C6-93C1692D0B1D}" dt="2024-09-15T20:54:53.628" v="67" actId="20577"/>
          <ac:spMkLst>
            <pc:docMk/>
            <pc:sldMk cId="1757555271" sldId="263"/>
            <ac:spMk id="26" creationId="{E32EAD92-E845-7D9C-DADE-33288C8093F1}"/>
          </ac:spMkLst>
        </pc:spChg>
        <pc:spChg chg="mod">
          <ac:chgData name="Tasha Chongo" userId="ee5159af-8308-420c-a4c1-0ca0e4311008" providerId="ADAL" clId="{59876782-2620-421F-82C6-93C1692D0B1D}" dt="2024-09-15T21:28:10.076" v="543" actId="20577"/>
          <ac:spMkLst>
            <pc:docMk/>
            <pc:sldMk cId="1757555271" sldId="263"/>
            <ac:spMk id="28" creationId="{E7D06FB7-F5EC-84A1-D80B-5D1F3479A7B0}"/>
          </ac:spMkLst>
        </pc:spChg>
      </pc:sldChg>
      <pc:sldChg chg="modSp mod">
        <pc:chgData name="Tasha Chongo" userId="ee5159af-8308-420c-a4c1-0ca0e4311008" providerId="ADAL" clId="{59876782-2620-421F-82C6-93C1692D0B1D}" dt="2024-09-15T21:29:40.334" v="548" actId="207"/>
        <pc:sldMkLst>
          <pc:docMk/>
          <pc:sldMk cId="996460850" sldId="264"/>
        </pc:sldMkLst>
        <pc:spChg chg="mod">
          <ac:chgData name="Tasha Chongo" userId="ee5159af-8308-420c-a4c1-0ca0e4311008" providerId="ADAL" clId="{59876782-2620-421F-82C6-93C1692D0B1D}" dt="2024-09-15T21:29:26.640" v="545" actId="207"/>
          <ac:spMkLst>
            <pc:docMk/>
            <pc:sldMk cId="996460850" sldId="264"/>
            <ac:spMk id="8" creationId="{C07F8E5A-BCE6-70C9-B782-DE5D885BC8D8}"/>
          </ac:spMkLst>
        </pc:spChg>
        <pc:spChg chg="mod">
          <ac:chgData name="Tasha Chongo" userId="ee5159af-8308-420c-a4c1-0ca0e4311008" providerId="ADAL" clId="{59876782-2620-421F-82C6-93C1692D0B1D}" dt="2024-09-15T21:29:26.640" v="545" actId="207"/>
          <ac:spMkLst>
            <pc:docMk/>
            <pc:sldMk cId="996460850" sldId="264"/>
            <ac:spMk id="10" creationId="{D9DABDD3-9476-86CB-34D8-59E15DD051E4}"/>
          </ac:spMkLst>
        </pc:spChg>
        <pc:spChg chg="mod">
          <ac:chgData name="Tasha Chongo" userId="ee5159af-8308-420c-a4c1-0ca0e4311008" providerId="ADAL" clId="{59876782-2620-421F-82C6-93C1692D0B1D}" dt="2024-09-15T21:29:26.640" v="545" actId="207"/>
          <ac:spMkLst>
            <pc:docMk/>
            <pc:sldMk cId="996460850" sldId="264"/>
            <ac:spMk id="12" creationId="{B1074979-829E-BBD6-E123-E88C013A1FE1}"/>
          </ac:spMkLst>
        </pc:spChg>
        <pc:spChg chg="mod">
          <ac:chgData name="Tasha Chongo" userId="ee5159af-8308-420c-a4c1-0ca0e4311008" providerId="ADAL" clId="{59876782-2620-421F-82C6-93C1692D0B1D}" dt="2024-09-15T21:29:26.640" v="545" actId="207"/>
          <ac:spMkLst>
            <pc:docMk/>
            <pc:sldMk cId="996460850" sldId="264"/>
            <ac:spMk id="14" creationId="{347AEC72-35EE-5453-7DDE-904B14AE035C}"/>
          </ac:spMkLst>
        </pc:spChg>
        <pc:spChg chg="mod">
          <ac:chgData name="Tasha Chongo" userId="ee5159af-8308-420c-a4c1-0ca0e4311008" providerId="ADAL" clId="{59876782-2620-421F-82C6-93C1692D0B1D}" dt="2024-09-15T21:29:26.640" v="545" actId="207"/>
          <ac:spMkLst>
            <pc:docMk/>
            <pc:sldMk cId="996460850" sldId="264"/>
            <ac:spMk id="16" creationId="{05486737-CBBD-D63A-9565-AF3FA48DC790}"/>
          </ac:spMkLst>
        </pc:spChg>
        <pc:spChg chg="mod">
          <ac:chgData name="Tasha Chongo" userId="ee5159af-8308-420c-a4c1-0ca0e4311008" providerId="ADAL" clId="{59876782-2620-421F-82C6-93C1692D0B1D}" dt="2024-09-15T21:29:26.640" v="545" actId="207"/>
          <ac:spMkLst>
            <pc:docMk/>
            <pc:sldMk cId="996460850" sldId="264"/>
            <ac:spMk id="18" creationId="{910E6222-52AC-7CDE-9796-5BAED82A7950}"/>
          </ac:spMkLst>
        </pc:spChg>
        <pc:spChg chg="mod">
          <ac:chgData name="Tasha Chongo" userId="ee5159af-8308-420c-a4c1-0ca0e4311008" providerId="ADAL" clId="{59876782-2620-421F-82C6-93C1692D0B1D}" dt="2024-09-15T21:29:26.640" v="545" actId="207"/>
          <ac:spMkLst>
            <pc:docMk/>
            <pc:sldMk cId="996460850" sldId="264"/>
            <ac:spMk id="20" creationId="{5CD0E9C7-D1FC-FB82-591A-281E925F3979}"/>
          </ac:spMkLst>
        </pc:spChg>
        <pc:spChg chg="mod">
          <ac:chgData name="Tasha Chongo" userId="ee5159af-8308-420c-a4c1-0ca0e4311008" providerId="ADAL" clId="{59876782-2620-421F-82C6-93C1692D0B1D}" dt="2024-09-15T21:29:26.640" v="545" actId="207"/>
          <ac:spMkLst>
            <pc:docMk/>
            <pc:sldMk cId="996460850" sldId="264"/>
            <ac:spMk id="22" creationId="{F71EB5C1-529E-40CB-7FA7-9C30F62D8439}"/>
          </ac:spMkLst>
        </pc:spChg>
        <pc:spChg chg="mod">
          <ac:chgData name="Tasha Chongo" userId="ee5159af-8308-420c-a4c1-0ca0e4311008" providerId="ADAL" clId="{59876782-2620-421F-82C6-93C1692D0B1D}" dt="2024-09-15T21:29:26.640" v="545" actId="207"/>
          <ac:spMkLst>
            <pc:docMk/>
            <pc:sldMk cId="996460850" sldId="264"/>
            <ac:spMk id="24" creationId="{5C96E340-352D-CC96-5E5E-EC1DFE52228E}"/>
          </ac:spMkLst>
        </pc:spChg>
        <pc:spChg chg="mod">
          <ac:chgData name="Tasha Chongo" userId="ee5159af-8308-420c-a4c1-0ca0e4311008" providerId="ADAL" clId="{59876782-2620-421F-82C6-93C1692D0B1D}" dt="2024-09-15T21:29:26.640" v="545" actId="207"/>
          <ac:spMkLst>
            <pc:docMk/>
            <pc:sldMk cId="996460850" sldId="264"/>
            <ac:spMk id="26" creationId="{EC53FA13-6167-AF04-5C77-48BEA2E5EFFE}"/>
          </ac:spMkLst>
        </pc:spChg>
        <pc:spChg chg="mod">
          <ac:chgData name="Tasha Chongo" userId="ee5159af-8308-420c-a4c1-0ca0e4311008" providerId="ADAL" clId="{59876782-2620-421F-82C6-93C1692D0B1D}" dt="2024-09-15T21:29:26.640" v="545" actId="207"/>
          <ac:spMkLst>
            <pc:docMk/>
            <pc:sldMk cId="996460850" sldId="264"/>
            <ac:spMk id="28" creationId="{F87910CC-5FF7-8CFA-72F6-5C6F6934629B}"/>
          </ac:spMkLst>
        </pc:spChg>
        <pc:spChg chg="mod">
          <ac:chgData name="Tasha Chongo" userId="ee5159af-8308-420c-a4c1-0ca0e4311008" providerId="ADAL" clId="{59876782-2620-421F-82C6-93C1692D0B1D}" dt="2024-09-15T21:29:26.640" v="545" actId="207"/>
          <ac:spMkLst>
            <pc:docMk/>
            <pc:sldMk cId="996460850" sldId="264"/>
            <ac:spMk id="30" creationId="{94552978-6A67-E482-16EE-5181A01ECDAB}"/>
          </ac:spMkLst>
        </pc:spChg>
        <pc:spChg chg="mod">
          <ac:chgData name="Tasha Chongo" userId="ee5159af-8308-420c-a4c1-0ca0e4311008" providerId="ADAL" clId="{59876782-2620-421F-82C6-93C1692D0B1D}" dt="2024-09-15T21:29:26.640" v="545" actId="207"/>
          <ac:spMkLst>
            <pc:docMk/>
            <pc:sldMk cId="996460850" sldId="264"/>
            <ac:spMk id="32" creationId="{AA413452-1D68-AF1A-E59A-66847DFFFBE5}"/>
          </ac:spMkLst>
        </pc:spChg>
        <pc:spChg chg="mod">
          <ac:chgData name="Tasha Chongo" userId="ee5159af-8308-420c-a4c1-0ca0e4311008" providerId="ADAL" clId="{59876782-2620-421F-82C6-93C1692D0B1D}" dt="2024-09-15T21:29:26.640" v="545" actId="207"/>
          <ac:spMkLst>
            <pc:docMk/>
            <pc:sldMk cId="996460850" sldId="264"/>
            <ac:spMk id="34" creationId="{3DA1F1D6-F242-7832-6FB7-D92F1ABAE765}"/>
          </ac:spMkLst>
        </pc:spChg>
        <pc:spChg chg="mod">
          <ac:chgData name="Tasha Chongo" userId="ee5159af-8308-420c-a4c1-0ca0e4311008" providerId="ADAL" clId="{59876782-2620-421F-82C6-93C1692D0B1D}" dt="2024-09-15T21:29:26.640" v="545" actId="207"/>
          <ac:spMkLst>
            <pc:docMk/>
            <pc:sldMk cId="996460850" sldId="264"/>
            <ac:spMk id="36" creationId="{DED70474-C541-5EF8-E56C-D5327B5DBC48}"/>
          </ac:spMkLst>
        </pc:spChg>
        <pc:spChg chg="mod">
          <ac:chgData name="Tasha Chongo" userId="ee5159af-8308-420c-a4c1-0ca0e4311008" providerId="ADAL" clId="{59876782-2620-421F-82C6-93C1692D0B1D}" dt="2024-09-15T21:29:26.640" v="545" actId="207"/>
          <ac:spMkLst>
            <pc:docMk/>
            <pc:sldMk cId="996460850" sldId="264"/>
            <ac:spMk id="38" creationId="{9D8ED489-1C1E-0BC1-76F9-39336940B327}"/>
          </ac:spMkLst>
        </pc:spChg>
        <pc:spChg chg="mod">
          <ac:chgData name="Tasha Chongo" userId="ee5159af-8308-420c-a4c1-0ca0e4311008" providerId="ADAL" clId="{59876782-2620-421F-82C6-93C1692D0B1D}" dt="2024-09-15T21:29:26.640" v="545" actId="207"/>
          <ac:spMkLst>
            <pc:docMk/>
            <pc:sldMk cId="996460850" sldId="264"/>
            <ac:spMk id="39" creationId="{322CD7E5-1419-E41B-E187-972AE2FFCC6C}"/>
          </ac:spMkLst>
        </pc:spChg>
        <pc:spChg chg="mod">
          <ac:chgData name="Tasha Chongo" userId="ee5159af-8308-420c-a4c1-0ca0e4311008" providerId="ADAL" clId="{59876782-2620-421F-82C6-93C1692D0B1D}" dt="2024-09-15T21:29:26.640" v="545" actId="207"/>
          <ac:spMkLst>
            <pc:docMk/>
            <pc:sldMk cId="996460850" sldId="264"/>
            <ac:spMk id="46" creationId="{8CD8A1DD-A80E-836E-E29D-86A282CAB54E}"/>
          </ac:spMkLst>
        </pc:spChg>
        <pc:spChg chg="mod">
          <ac:chgData name="Tasha Chongo" userId="ee5159af-8308-420c-a4c1-0ca0e4311008" providerId="ADAL" clId="{59876782-2620-421F-82C6-93C1692D0B1D}" dt="2024-09-15T21:29:26.640" v="545" actId="207"/>
          <ac:spMkLst>
            <pc:docMk/>
            <pc:sldMk cId="996460850" sldId="264"/>
            <ac:spMk id="48" creationId="{8C59C7FF-93DF-F960-6729-48B6A0E83D90}"/>
          </ac:spMkLst>
        </pc:spChg>
        <pc:spChg chg="mod">
          <ac:chgData name="Tasha Chongo" userId="ee5159af-8308-420c-a4c1-0ca0e4311008" providerId="ADAL" clId="{59876782-2620-421F-82C6-93C1692D0B1D}" dt="2024-09-15T21:29:26.640" v="545" actId="207"/>
          <ac:spMkLst>
            <pc:docMk/>
            <pc:sldMk cId="996460850" sldId="264"/>
            <ac:spMk id="49" creationId="{50EE157E-A037-B51E-5CD7-08987EF52EB4}"/>
          </ac:spMkLst>
        </pc:spChg>
        <pc:spChg chg="mod">
          <ac:chgData name="Tasha Chongo" userId="ee5159af-8308-420c-a4c1-0ca0e4311008" providerId="ADAL" clId="{59876782-2620-421F-82C6-93C1692D0B1D}" dt="2024-09-15T21:29:26.640" v="545" actId="207"/>
          <ac:spMkLst>
            <pc:docMk/>
            <pc:sldMk cId="996460850" sldId="264"/>
            <ac:spMk id="50" creationId="{398A07FA-94B8-29BB-CB88-1B2EFB9F6237}"/>
          </ac:spMkLst>
        </pc:spChg>
        <pc:spChg chg="mod">
          <ac:chgData name="Tasha Chongo" userId="ee5159af-8308-420c-a4c1-0ca0e4311008" providerId="ADAL" clId="{59876782-2620-421F-82C6-93C1692D0B1D}" dt="2024-09-15T21:29:26.640" v="545" actId="207"/>
          <ac:spMkLst>
            <pc:docMk/>
            <pc:sldMk cId="996460850" sldId="264"/>
            <ac:spMk id="51" creationId="{C4434C38-4AF3-1538-C44B-8274490B95DE}"/>
          </ac:spMkLst>
        </pc:spChg>
        <pc:spChg chg="mod">
          <ac:chgData name="Tasha Chongo" userId="ee5159af-8308-420c-a4c1-0ca0e4311008" providerId="ADAL" clId="{59876782-2620-421F-82C6-93C1692D0B1D}" dt="2024-09-15T21:29:26.640" v="545" actId="207"/>
          <ac:spMkLst>
            <pc:docMk/>
            <pc:sldMk cId="996460850" sldId="264"/>
            <ac:spMk id="52" creationId="{A4E9F1AB-3585-1BB1-F916-79A5E26B690B}"/>
          </ac:spMkLst>
        </pc:spChg>
        <pc:spChg chg="mod">
          <ac:chgData name="Tasha Chongo" userId="ee5159af-8308-420c-a4c1-0ca0e4311008" providerId="ADAL" clId="{59876782-2620-421F-82C6-93C1692D0B1D}" dt="2024-09-15T21:29:26.640" v="545" actId="207"/>
          <ac:spMkLst>
            <pc:docMk/>
            <pc:sldMk cId="996460850" sldId="264"/>
            <ac:spMk id="53" creationId="{1FEA3A9D-D332-4CEA-C676-D4EF40A9BE75}"/>
          </ac:spMkLst>
        </pc:spChg>
        <pc:spChg chg="mod">
          <ac:chgData name="Tasha Chongo" userId="ee5159af-8308-420c-a4c1-0ca0e4311008" providerId="ADAL" clId="{59876782-2620-421F-82C6-93C1692D0B1D}" dt="2024-09-15T21:29:26.640" v="545" actId="207"/>
          <ac:spMkLst>
            <pc:docMk/>
            <pc:sldMk cId="996460850" sldId="264"/>
            <ac:spMk id="54" creationId="{6A8C8951-341A-C35F-F1CB-9BF05F1676E9}"/>
          </ac:spMkLst>
        </pc:spChg>
        <pc:spChg chg="mod">
          <ac:chgData name="Tasha Chongo" userId="ee5159af-8308-420c-a4c1-0ca0e4311008" providerId="ADAL" clId="{59876782-2620-421F-82C6-93C1692D0B1D}" dt="2024-09-15T21:29:26.640" v="545" actId="207"/>
          <ac:spMkLst>
            <pc:docMk/>
            <pc:sldMk cId="996460850" sldId="264"/>
            <ac:spMk id="55" creationId="{C33309F0-7D82-459A-138D-624CB7C0F6A1}"/>
          </ac:spMkLst>
        </pc:spChg>
        <pc:spChg chg="mod">
          <ac:chgData name="Tasha Chongo" userId="ee5159af-8308-420c-a4c1-0ca0e4311008" providerId="ADAL" clId="{59876782-2620-421F-82C6-93C1692D0B1D}" dt="2024-09-15T21:29:26.640" v="545" actId="207"/>
          <ac:spMkLst>
            <pc:docMk/>
            <pc:sldMk cId="996460850" sldId="264"/>
            <ac:spMk id="56" creationId="{EC747F7A-DF84-F738-21F4-542F81E701DD}"/>
          </ac:spMkLst>
        </pc:spChg>
        <pc:spChg chg="mod">
          <ac:chgData name="Tasha Chongo" userId="ee5159af-8308-420c-a4c1-0ca0e4311008" providerId="ADAL" clId="{59876782-2620-421F-82C6-93C1692D0B1D}" dt="2024-09-15T21:29:26.640" v="545" actId="207"/>
          <ac:spMkLst>
            <pc:docMk/>
            <pc:sldMk cId="996460850" sldId="264"/>
            <ac:spMk id="57" creationId="{3365D45F-B362-C06E-3D77-3880D0063C30}"/>
          </ac:spMkLst>
        </pc:spChg>
        <pc:spChg chg="mod">
          <ac:chgData name="Tasha Chongo" userId="ee5159af-8308-420c-a4c1-0ca0e4311008" providerId="ADAL" clId="{59876782-2620-421F-82C6-93C1692D0B1D}" dt="2024-09-15T21:29:26.640" v="545" actId="207"/>
          <ac:spMkLst>
            <pc:docMk/>
            <pc:sldMk cId="996460850" sldId="264"/>
            <ac:spMk id="58" creationId="{7C363BC2-F6F9-2CC3-A5E6-4EEC6F411964}"/>
          </ac:spMkLst>
        </pc:spChg>
        <pc:spChg chg="mod">
          <ac:chgData name="Tasha Chongo" userId="ee5159af-8308-420c-a4c1-0ca0e4311008" providerId="ADAL" clId="{59876782-2620-421F-82C6-93C1692D0B1D}" dt="2024-09-15T21:29:26.640" v="545" actId="207"/>
          <ac:spMkLst>
            <pc:docMk/>
            <pc:sldMk cId="996460850" sldId="264"/>
            <ac:spMk id="59" creationId="{D8EFC56A-1E51-1AA5-0554-619D614342D0}"/>
          </ac:spMkLst>
        </pc:spChg>
        <pc:spChg chg="mod">
          <ac:chgData name="Tasha Chongo" userId="ee5159af-8308-420c-a4c1-0ca0e4311008" providerId="ADAL" clId="{59876782-2620-421F-82C6-93C1692D0B1D}" dt="2024-09-15T21:29:26.640" v="545" actId="207"/>
          <ac:spMkLst>
            <pc:docMk/>
            <pc:sldMk cId="996460850" sldId="264"/>
            <ac:spMk id="60" creationId="{5C47D7B6-6C4A-83DC-F715-6DAF9FDFF324}"/>
          </ac:spMkLst>
        </pc:spChg>
        <pc:spChg chg="mod">
          <ac:chgData name="Tasha Chongo" userId="ee5159af-8308-420c-a4c1-0ca0e4311008" providerId="ADAL" clId="{59876782-2620-421F-82C6-93C1692D0B1D}" dt="2024-09-15T21:29:26.640" v="545" actId="207"/>
          <ac:spMkLst>
            <pc:docMk/>
            <pc:sldMk cId="996460850" sldId="264"/>
            <ac:spMk id="61" creationId="{2F773EBA-61CA-477B-D201-546F6CF46D90}"/>
          </ac:spMkLst>
        </pc:spChg>
        <pc:spChg chg="mod">
          <ac:chgData name="Tasha Chongo" userId="ee5159af-8308-420c-a4c1-0ca0e4311008" providerId="ADAL" clId="{59876782-2620-421F-82C6-93C1692D0B1D}" dt="2024-09-15T21:29:26.640" v="545" actId="207"/>
          <ac:spMkLst>
            <pc:docMk/>
            <pc:sldMk cId="996460850" sldId="264"/>
            <ac:spMk id="62" creationId="{81641A9E-B1A7-E5CF-53F7-4EA727FAB357}"/>
          </ac:spMkLst>
        </pc:spChg>
        <pc:spChg chg="mod">
          <ac:chgData name="Tasha Chongo" userId="ee5159af-8308-420c-a4c1-0ca0e4311008" providerId="ADAL" clId="{59876782-2620-421F-82C6-93C1692D0B1D}" dt="2024-09-15T21:29:26.640" v="545" actId="207"/>
          <ac:spMkLst>
            <pc:docMk/>
            <pc:sldMk cId="996460850" sldId="264"/>
            <ac:spMk id="63" creationId="{62C80990-F54C-4123-2425-1C1EB99981CC}"/>
          </ac:spMkLst>
        </pc:spChg>
        <pc:spChg chg="mod">
          <ac:chgData name="Tasha Chongo" userId="ee5159af-8308-420c-a4c1-0ca0e4311008" providerId="ADAL" clId="{59876782-2620-421F-82C6-93C1692D0B1D}" dt="2024-09-15T21:29:26.640" v="545" actId="207"/>
          <ac:spMkLst>
            <pc:docMk/>
            <pc:sldMk cId="996460850" sldId="264"/>
            <ac:spMk id="64" creationId="{4435AED2-657A-659C-DBBA-FAE95F0A9049}"/>
          </ac:spMkLst>
        </pc:spChg>
        <pc:spChg chg="mod">
          <ac:chgData name="Tasha Chongo" userId="ee5159af-8308-420c-a4c1-0ca0e4311008" providerId="ADAL" clId="{59876782-2620-421F-82C6-93C1692D0B1D}" dt="2024-09-15T21:29:26.640" v="545" actId="207"/>
          <ac:spMkLst>
            <pc:docMk/>
            <pc:sldMk cId="996460850" sldId="264"/>
            <ac:spMk id="65" creationId="{F3E79CD1-1CF1-E105-5F64-0C484E1D7489}"/>
          </ac:spMkLst>
        </pc:spChg>
        <pc:spChg chg="mod">
          <ac:chgData name="Tasha Chongo" userId="ee5159af-8308-420c-a4c1-0ca0e4311008" providerId="ADAL" clId="{59876782-2620-421F-82C6-93C1692D0B1D}" dt="2024-09-15T21:29:26.640" v="545" actId="207"/>
          <ac:spMkLst>
            <pc:docMk/>
            <pc:sldMk cId="996460850" sldId="264"/>
            <ac:spMk id="66" creationId="{D4C86B0D-4F26-53A2-5FEF-C2C21B0EE289}"/>
          </ac:spMkLst>
        </pc:spChg>
        <pc:spChg chg="mod">
          <ac:chgData name="Tasha Chongo" userId="ee5159af-8308-420c-a4c1-0ca0e4311008" providerId="ADAL" clId="{59876782-2620-421F-82C6-93C1692D0B1D}" dt="2024-09-15T21:29:26.640" v="545" actId="207"/>
          <ac:spMkLst>
            <pc:docMk/>
            <pc:sldMk cId="996460850" sldId="264"/>
            <ac:spMk id="67" creationId="{4EE35812-900C-363C-10E6-436CCF97FB40}"/>
          </ac:spMkLst>
        </pc:spChg>
        <pc:spChg chg="mod">
          <ac:chgData name="Tasha Chongo" userId="ee5159af-8308-420c-a4c1-0ca0e4311008" providerId="ADAL" clId="{59876782-2620-421F-82C6-93C1692D0B1D}" dt="2024-09-15T21:29:26.640" v="545" actId="207"/>
          <ac:spMkLst>
            <pc:docMk/>
            <pc:sldMk cId="996460850" sldId="264"/>
            <ac:spMk id="68" creationId="{CD23EEB7-6648-8ED7-609A-79C9A8465833}"/>
          </ac:spMkLst>
        </pc:spChg>
        <pc:grpChg chg="mod">
          <ac:chgData name="Tasha Chongo" userId="ee5159af-8308-420c-a4c1-0ca0e4311008" providerId="ADAL" clId="{59876782-2620-421F-82C6-93C1692D0B1D}" dt="2024-09-15T21:29:26.640" v="545" actId="207"/>
          <ac:grpSpMkLst>
            <pc:docMk/>
            <pc:sldMk cId="996460850" sldId="264"/>
            <ac:grpSpMk id="7" creationId="{B128EAA3-D05C-07CA-DD71-BDFE350B4B39}"/>
          </ac:grpSpMkLst>
        </pc:grpChg>
        <pc:picChg chg="mod">
          <ac:chgData name="Tasha Chongo" userId="ee5159af-8308-420c-a4c1-0ca0e4311008" providerId="ADAL" clId="{59876782-2620-421F-82C6-93C1692D0B1D}" dt="2024-09-15T21:29:40.334" v="548" actId="207"/>
          <ac:picMkLst>
            <pc:docMk/>
            <pc:sldMk cId="996460850" sldId="264"/>
            <ac:picMk id="9" creationId="{601AD1A6-D332-44AE-6984-62A67E5B08F5}"/>
          </ac:picMkLst>
        </pc:picChg>
        <pc:picChg chg="mod">
          <ac:chgData name="Tasha Chongo" userId="ee5159af-8308-420c-a4c1-0ca0e4311008" providerId="ADAL" clId="{59876782-2620-421F-82C6-93C1692D0B1D}" dt="2024-09-15T21:29:26.640" v="545" actId="207"/>
          <ac:picMkLst>
            <pc:docMk/>
            <pc:sldMk cId="996460850" sldId="264"/>
            <ac:picMk id="11" creationId="{420BBA36-DF98-8015-A686-A52392A6B829}"/>
          </ac:picMkLst>
        </pc:picChg>
        <pc:picChg chg="mod">
          <ac:chgData name="Tasha Chongo" userId="ee5159af-8308-420c-a4c1-0ca0e4311008" providerId="ADAL" clId="{59876782-2620-421F-82C6-93C1692D0B1D}" dt="2024-09-15T21:29:26.640" v="545" actId="207"/>
          <ac:picMkLst>
            <pc:docMk/>
            <pc:sldMk cId="996460850" sldId="264"/>
            <ac:picMk id="13" creationId="{BC63AC06-8030-E2D2-1676-7BFD3E3651E7}"/>
          </ac:picMkLst>
        </pc:picChg>
        <pc:picChg chg="mod">
          <ac:chgData name="Tasha Chongo" userId="ee5159af-8308-420c-a4c1-0ca0e4311008" providerId="ADAL" clId="{59876782-2620-421F-82C6-93C1692D0B1D}" dt="2024-09-15T21:29:26.640" v="545" actId="207"/>
          <ac:picMkLst>
            <pc:docMk/>
            <pc:sldMk cId="996460850" sldId="264"/>
            <ac:picMk id="15" creationId="{5A2A4A84-661D-3EEF-440A-391D834B9A94}"/>
          </ac:picMkLst>
        </pc:picChg>
        <pc:picChg chg="mod">
          <ac:chgData name="Tasha Chongo" userId="ee5159af-8308-420c-a4c1-0ca0e4311008" providerId="ADAL" clId="{59876782-2620-421F-82C6-93C1692D0B1D}" dt="2024-09-15T21:29:26.640" v="545" actId="207"/>
          <ac:picMkLst>
            <pc:docMk/>
            <pc:sldMk cId="996460850" sldId="264"/>
            <ac:picMk id="17" creationId="{B1F4154C-C218-FC3F-5F15-F930A0D996C4}"/>
          </ac:picMkLst>
        </pc:picChg>
        <pc:picChg chg="mod">
          <ac:chgData name="Tasha Chongo" userId="ee5159af-8308-420c-a4c1-0ca0e4311008" providerId="ADAL" clId="{59876782-2620-421F-82C6-93C1692D0B1D}" dt="2024-09-15T21:29:26.640" v="545" actId="207"/>
          <ac:picMkLst>
            <pc:docMk/>
            <pc:sldMk cId="996460850" sldId="264"/>
            <ac:picMk id="19" creationId="{C68D3CAD-5B5B-2E08-022B-C73516B9C05C}"/>
          </ac:picMkLst>
        </pc:picChg>
        <pc:picChg chg="mod">
          <ac:chgData name="Tasha Chongo" userId="ee5159af-8308-420c-a4c1-0ca0e4311008" providerId="ADAL" clId="{59876782-2620-421F-82C6-93C1692D0B1D}" dt="2024-09-15T21:29:26.640" v="545" actId="207"/>
          <ac:picMkLst>
            <pc:docMk/>
            <pc:sldMk cId="996460850" sldId="264"/>
            <ac:picMk id="21" creationId="{47D47FCF-8FF5-1ADE-1F88-1067B6761F91}"/>
          </ac:picMkLst>
        </pc:picChg>
        <pc:picChg chg="mod">
          <ac:chgData name="Tasha Chongo" userId="ee5159af-8308-420c-a4c1-0ca0e4311008" providerId="ADAL" clId="{59876782-2620-421F-82C6-93C1692D0B1D}" dt="2024-09-15T21:29:26.640" v="545" actId="207"/>
          <ac:picMkLst>
            <pc:docMk/>
            <pc:sldMk cId="996460850" sldId="264"/>
            <ac:picMk id="23" creationId="{4F5EC62F-68F6-D41E-4B23-2F6D7BA1E42A}"/>
          </ac:picMkLst>
        </pc:picChg>
        <pc:picChg chg="mod">
          <ac:chgData name="Tasha Chongo" userId="ee5159af-8308-420c-a4c1-0ca0e4311008" providerId="ADAL" clId="{59876782-2620-421F-82C6-93C1692D0B1D}" dt="2024-09-15T21:29:26.640" v="545" actId="207"/>
          <ac:picMkLst>
            <pc:docMk/>
            <pc:sldMk cId="996460850" sldId="264"/>
            <ac:picMk id="25" creationId="{5E7EC2D9-0EAC-25AF-DF28-68C2EED1EB20}"/>
          </ac:picMkLst>
        </pc:picChg>
        <pc:picChg chg="mod">
          <ac:chgData name="Tasha Chongo" userId="ee5159af-8308-420c-a4c1-0ca0e4311008" providerId="ADAL" clId="{59876782-2620-421F-82C6-93C1692D0B1D}" dt="2024-09-15T21:29:26.640" v="545" actId="207"/>
          <ac:picMkLst>
            <pc:docMk/>
            <pc:sldMk cId="996460850" sldId="264"/>
            <ac:picMk id="27" creationId="{3E9AED99-E07C-46E1-340C-7032185827C8}"/>
          </ac:picMkLst>
        </pc:picChg>
        <pc:picChg chg="mod">
          <ac:chgData name="Tasha Chongo" userId="ee5159af-8308-420c-a4c1-0ca0e4311008" providerId="ADAL" clId="{59876782-2620-421F-82C6-93C1692D0B1D}" dt="2024-09-15T21:29:26.640" v="545" actId="207"/>
          <ac:picMkLst>
            <pc:docMk/>
            <pc:sldMk cId="996460850" sldId="264"/>
            <ac:picMk id="29" creationId="{0490636A-F4A9-F881-E5F4-1420406965EB}"/>
          </ac:picMkLst>
        </pc:picChg>
        <pc:picChg chg="mod">
          <ac:chgData name="Tasha Chongo" userId="ee5159af-8308-420c-a4c1-0ca0e4311008" providerId="ADAL" clId="{59876782-2620-421F-82C6-93C1692D0B1D}" dt="2024-09-15T21:29:26.640" v="545" actId="207"/>
          <ac:picMkLst>
            <pc:docMk/>
            <pc:sldMk cId="996460850" sldId="264"/>
            <ac:picMk id="31" creationId="{74510068-9A67-664D-56E6-D4C88686EA83}"/>
          </ac:picMkLst>
        </pc:picChg>
        <pc:picChg chg="mod">
          <ac:chgData name="Tasha Chongo" userId="ee5159af-8308-420c-a4c1-0ca0e4311008" providerId="ADAL" clId="{59876782-2620-421F-82C6-93C1692D0B1D}" dt="2024-09-15T21:29:26.640" v="545" actId="207"/>
          <ac:picMkLst>
            <pc:docMk/>
            <pc:sldMk cId="996460850" sldId="264"/>
            <ac:picMk id="33" creationId="{22648F5E-358A-6820-E846-B811E172341B}"/>
          </ac:picMkLst>
        </pc:picChg>
        <pc:picChg chg="mod">
          <ac:chgData name="Tasha Chongo" userId="ee5159af-8308-420c-a4c1-0ca0e4311008" providerId="ADAL" clId="{59876782-2620-421F-82C6-93C1692D0B1D}" dt="2024-09-15T21:29:26.640" v="545" actId="207"/>
          <ac:picMkLst>
            <pc:docMk/>
            <pc:sldMk cId="996460850" sldId="264"/>
            <ac:picMk id="35" creationId="{FCEDC989-F9A1-D77C-0CEC-571CD68C9E82}"/>
          </ac:picMkLst>
        </pc:picChg>
        <pc:picChg chg="mod">
          <ac:chgData name="Tasha Chongo" userId="ee5159af-8308-420c-a4c1-0ca0e4311008" providerId="ADAL" clId="{59876782-2620-421F-82C6-93C1692D0B1D}" dt="2024-09-15T21:29:26.640" v="545" actId="207"/>
          <ac:picMkLst>
            <pc:docMk/>
            <pc:sldMk cId="996460850" sldId="264"/>
            <ac:picMk id="37" creationId="{A1B3A7EA-746A-7A22-A080-5F45A6F5FCB8}"/>
          </ac:picMkLst>
        </pc:picChg>
        <pc:picChg chg="mod">
          <ac:chgData name="Tasha Chongo" userId="ee5159af-8308-420c-a4c1-0ca0e4311008" providerId="ADAL" clId="{59876782-2620-421F-82C6-93C1692D0B1D}" dt="2024-09-15T21:29:26.640" v="545" actId="207"/>
          <ac:picMkLst>
            <pc:docMk/>
            <pc:sldMk cId="996460850" sldId="264"/>
            <ac:picMk id="40" creationId="{2D12ED76-74CA-0217-2989-018D8560C3DF}"/>
          </ac:picMkLst>
        </pc:picChg>
        <pc:picChg chg="mod">
          <ac:chgData name="Tasha Chongo" userId="ee5159af-8308-420c-a4c1-0ca0e4311008" providerId="ADAL" clId="{59876782-2620-421F-82C6-93C1692D0B1D}" dt="2024-09-15T21:29:26.640" v="545" actId="207"/>
          <ac:picMkLst>
            <pc:docMk/>
            <pc:sldMk cId="996460850" sldId="264"/>
            <ac:picMk id="41" creationId="{9169B2DB-7D43-C892-5080-5194670D0916}"/>
          </ac:picMkLst>
        </pc:picChg>
        <pc:picChg chg="mod">
          <ac:chgData name="Tasha Chongo" userId="ee5159af-8308-420c-a4c1-0ca0e4311008" providerId="ADAL" clId="{59876782-2620-421F-82C6-93C1692D0B1D}" dt="2024-09-15T21:29:26.640" v="545" actId="207"/>
          <ac:picMkLst>
            <pc:docMk/>
            <pc:sldMk cId="996460850" sldId="264"/>
            <ac:picMk id="42" creationId="{133B5036-3263-33AF-6C28-7C3F8936C049}"/>
          </ac:picMkLst>
        </pc:picChg>
        <pc:picChg chg="mod">
          <ac:chgData name="Tasha Chongo" userId="ee5159af-8308-420c-a4c1-0ca0e4311008" providerId="ADAL" clId="{59876782-2620-421F-82C6-93C1692D0B1D}" dt="2024-09-15T21:29:26.640" v="545" actId="207"/>
          <ac:picMkLst>
            <pc:docMk/>
            <pc:sldMk cId="996460850" sldId="264"/>
            <ac:picMk id="43" creationId="{AA5DCE3F-3926-52D3-02F0-7EBEEAB8B5AE}"/>
          </ac:picMkLst>
        </pc:picChg>
        <pc:picChg chg="mod">
          <ac:chgData name="Tasha Chongo" userId="ee5159af-8308-420c-a4c1-0ca0e4311008" providerId="ADAL" clId="{59876782-2620-421F-82C6-93C1692D0B1D}" dt="2024-09-15T21:29:26.640" v="545" actId="207"/>
          <ac:picMkLst>
            <pc:docMk/>
            <pc:sldMk cId="996460850" sldId="264"/>
            <ac:picMk id="44" creationId="{0C17480B-8E36-2D43-334B-704E6633091C}"/>
          </ac:picMkLst>
        </pc:picChg>
        <pc:picChg chg="mod">
          <ac:chgData name="Tasha Chongo" userId="ee5159af-8308-420c-a4c1-0ca0e4311008" providerId="ADAL" clId="{59876782-2620-421F-82C6-93C1692D0B1D}" dt="2024-09-15T21:29:26.640" v="545" actId="207"/>
          <ac:picMkLst>
            <pc:docMk/>
            <pc:sldMk cId="996460850" sldId="264"/>
            <ac:picMk id="45" creationId="{4247973F-3760-B84B-AF0C-911AC9D7276A}"/>
          </ac:picMkLst>
        </pc:picChg>
        <pc:picChg chg="mod">
          <ac:chgData name="Tasha Chongo" userId="ee5159af-8308-420c-a4c1-0ca0e4311008" providerId="ADAL" clId="{59876782-2620-421F-82C6-93C1692D0B1D}" dt="2024-09-15T21:29:26.640" v="545" actId="207"/>
          <ac:picMkLst>
            <pc:docMk/>
            <pc:sldMk cId="996460850" sldId="264"/>
            <ac:picMk id="47" creationId="{3E93EBB5-F472-9794-9DA5-E7C769485370}"/>
          </ac:picMkLst>
        </pc:picChg>
      </pc:sldChg>
      <pc:sldChg chg="addSp modSp del">
        <pc:chgData name="Tasha Chongo" userId="ee5159af-8308-420c-a4c1-0ca0e4311008" providerId="ADAL" clId="{59876782-2620-421F-82C6-93C1692D0B1D}" dt="2024-09-15T21:53:12.473" v="691" actId="47"/>
        <pc:sldMkLst>
          <pc:docMk/>
          <pc:sldMk cId="20141157" sldId="265"/>
        </pc:sldMkLst>
        <pc:picChg chg="add mod">
          <ac:chgData name="Tasha Chongo" userId="ee5159af-8308-420c-a4c1-0ca0e4311008" providerId="ADAL" clId="{59876782-2620-421F-82C6-93C1692D0B1D}" dt="2024-09-15T21:51:56.110" v="690"/>
          <ac:picMkLst>
            <pc:docMk/>
            <pc:sldMk cId="20141157" sldId="265"/>
            <ac:picMk id="3" creationId="{155CD7A3-9968-5FBB-6C77-5C2EF07BFF21}"/>
          </ac:picMkLst>
        </pc:picChg>
      </pc:sldChg>
      <pc:sldChg chg="addSp delSp modSp mod">
        <pc:chgData name="Tasha Chongo" userId="ee5159af-8308-420c-a4c1-0ca0e4311008" providerId="ADAL" clId="{59876782-2620-421F-82C6-93C1692D0B1D}" dt="2024-09-15T21:15:45.771" v="250" actId="113"/>
        <pc:sldMkLst>
          <pc:docMk/>
          <pc:sldMk cId="3957328968" sldId="269"/>
        </pc:sldMkLst>
        <pc:grpChg chg="del">
          <ac:chgData name="Tasha Chongo" userId="ee5159af-8308-420c-a4c1-0ca0e4311008" providerId="ADAL" clId="{59876782-2620-421F-82C6-93C1692D0B1D}" dt="2024-09-15T21:13:31.082" v="238" actId="478"/>
          <ac:grpSpMkLst>
            <pc:docMk/>
            <pc:sldMk cId="3957328968" sldId="269"/>
            <ac:grpSpMk id="92" creationId="{66592A6D-223A-E406-E2A7-E8CB3E9B2BEC}"/>
          </ac:grpSpMkLst>
        </pc:grpChg>
        <pc:graphicFrameChg chg="add mod">
          <ac:chgData name="Tasha Chongo" userId="ee5159af-8308-420c-a4c1-0ca0e4311008" providerId="ADAL" clId="{59876782-2620-421F-82C6-93C1692D0B1D}" dt="2024-09-15T21:15:45.771" v="250" actId="113"/>
          <ac:graphicFrameMkLst>
            <pc:docMk/>
            <pc:sldMk cId="3957328968" sldId="269"/>
            <ac:graphicFrameMk id="2" creationId="{EF9FDBFB-4091-7139-5BAE-86D6054D308C}"/>
          </ac:graphicFrameMkLst>
        </pc:graphicFrameChg>
      </pc:sldChg>
      <pc:sldChg chg="addSp delSp modSp add del mod setBg">
        <pc:chgData name="Tasha Chongo" userId="ee5159af-8308-420c-a4c1-0ca0e4311008" providerId="ADAL" clId="{59876782-2620-421F-82C6-93C1692D0B1D}" dt="2024-09-15T22:02:41.600" v="760" actId="207"/>
        <pc:sldMkLst>
          <pc:docMk/>
          <pc:sldMk cId="254650917" sldId="270"/>
        </pc:sldMkLst>
        <pc:spChg chg="mod">
          <ac:chgData name="Tasha Chongo" userId="ee5159af-8308-420c-a4c1-0ca0e4311008" providerId="ADAL" clId="{59876782-2620-421F-82C6-93C1692D0B1D}" dt="2024-09-15T21:58:02.688" v="726" actId="208"/>
          <ac:spMkLst>
            <pc:docMk/>
            <pc:sldMk cId="254650917" sldId="270"/>
            <ac:spMk id="2" creationId="{31822451-76F4-9C4E-D73C-B95F4B97E1E3}"/>
          </ac:spMkLst>
        </pc:spChg>
        <pc:spChg chg="add mod">
          <ac:chgData name="Tasha Chongo" userId="ee5159af-8308-420c-a4c1-0ca0e4311008" providerId="ADAL" clId="{59876782-2620-421F-82C6-93C1692D0B1D}" dt="2024-09-15T22:02:41.600" v="760" actId="207"/>
          <ac:spMkLst>
            <pc:docMk/>
            <pc:sldMk cId="254650917" sldId="270"/>
            <ac:spMk id="3" creationId="{9142F856-3A92-7D5F-E360-DBC0B3AC9844}"/>
          </ac:spMkLst>
        </pc:spChg>
        <pc:spChg chg="del mod">
          <ac:chgData name="Tasha Chongo" userId="ee5159af-8308-420c-a4c1-0ca0e4311008" providerId="ADAL" clId="{59876782-2620-421F-82C6-93C1692D0B1D}" dt="2024-09-15T21:56:03.254" v="704" actId="478"/>
          <ac:spMkLst>
            <pc:docMk/>
            <pc:sldMk cId="254650917" sldId="270"/>
            <ac:spMk id="6" creationId="{CFF8A15B-4FEB-16AD-4173-C2D6B49123FB}"/>
          </ac:spMkLst>
        </pc:spChg>
        <pc:picChg chg="mod">
          <ac:chgData name="Tasha Chongo" userId="ee5159af-8308-420c-a4c1-0ca0e4311008" providerId="ADAL" clId="{59876782-2620-421F-82C6-93C1692D0B1D}" dt="2024-09-15T21:57:49.505" v="725" actId="14100"/>
          <ac:picMkLst>
            <pc:docMk/>
            <pc:sldMk cId="254650917" sldId="270"/>
            <ac:picMk id="5" creationId="{0431BAFC-081E-7B66-0827-AB920BAB2682}"/>
          </ac:picMkLst>
        </pc:picChg>
      </pc:sldChg>
      <pc:sldChg chg="del">
        <pc:chgData name="Tasha Chongo" userId="ee5159af-8308-420c-a4c1-0ca0e4311008" providerId="ADAL" clId="{59876782-2620-421F-82C6-93C1692D0B1D}" dt="2024-09-15T20:49:17.846" v="16" actId="47"/>
        <pc:sldMkLst>
          <pc:docMk/>
          <pc:sldMk cId="883090290" sldId="270"/>
        </pc:sldMkLst>
      </pc:sldChg>
      <pc:sldChg chg="new del">
        <pc:chgData name="Tasha Chongo" userId="ee5159af-8308-420c-a4c1-0ca0e4311008" providerId="ADAL" clId="{59876782-2620-421F-82C6-93C1692D0B1D}" dt="2024-09-15T21:29:57.581" v="549" actId="47"/>
        <pc:sldMkLst>
          <pc:docMk/>
          <pc:sldMk cId="3260133973" sldId="272"/>
        </pc:sldMkLst>
      </pc:sldChg>
      <pc:sldChg chg="addSp delSp modSp add mod ord">
        <pc:chgData name="Tasha Chongo" userId="ee5159af-8308-420c-a4c1-0ca0e4311008" providerId="ADAL" clId="{59876782-2620-421F-82C6-93C1692D0B1D}" dt="2024-09-15T21:11:04.372" v="237" actId="20577"/>
        <pc:sldMkLst>
          <pc:docMk/>
          <pc:sldMk cId="4185139521" sldId="273"/>
        </pc:sldMkLst>
        <pc:spChg chg="del">
          <ac:chgData name="Tasha Chongo" userId="ee5159af-8308-420c-a4c1-0ca0e4311008" providerId="ADAL" clId="{59876782-2620-421F-82C6-93C1692D0B1D}" dt="2024-09-15T20:44:28.121" v="7" actId="478"/>
          <ac:spMkLst>
            <pc:docMk/>
            <pc:sldMk cId="4185139521" sldId="273"/>
            <ac:spMk id="3" creationId="{DF81DAD4-9AED-2FCB-7552-0A01EF776EC1}"/>
          </ac:spMkLst>
        </pc:spChg>
        <pc:spChg chg="add mod">
          <ac:chgData name="Tasha Chongo" userId="ee5159af-8308-420c-a4c1-0ca0e4311008" providerId="ADAL" clId="{59876782-2620-421F-82C6-93C1692D0B1D}" dt="2024-09-15T21:11:04.372" v="237" actId="20577"/>
          <ac:spMkLst>
            <pc:docMk/>
            <pc:sldMk cId="4185139521" sldId="273"/>
            <ac:spMk id="10" creationId="{D33FA7BC-C9BA-7241-0995-ADE23F60E2A4}"/>
          </ac:spMkLst>
        </pc:spChg>
        <pc:graphicFrameChg chg="mod">
          <ac:chgData name="Tasha Chongo" userId="ee5159af-8308-420c-a4c1-0ca0e4311008" providerId="ADAL" clId="{59876782-2620-421F-82C6-93C1692D0B1D}" dt="2024-09-15T21:07:25.025" v="211" actId="14100"/>
          <ac:graphicFrameMkLst>
            <pc:docMk/>
            <pc:sldMk cId="4185139521" sldId="273"/>
            <ac:graphicFrameMk id="4" creationId="{DCC4050F-45C4-D733-D7A8-7E70EF919ACB}"/>
          </ac:graphicFrameMkLst>
        </pc:graphicFrameChg>
        <pc:picChg chg="add del mod">
          <ac:chgData name="Tasha Chongo" userId="ee5159af-8308-420c-a4c1-0ca0e4311008" providerId="ADAL" clId="{59876782-2620-421F-82C6-93C1692D0B1D}" dt="2024-09-15T21:02:44.525" v="173" actId="478"/>
          <ac:picMkLst>
            <pc:docMk/>
            <pc:sldMk cId="4185139521" sldId="273"/>
            <ac:picMk id="5" creationId="{2D846EB9-2EFE-EE91-7E5C-4EB891CDEC62}"/>
          </ac:picMkLst>
        </pc:picChg>
        <pc:picChg chg="add del mod">
          <ac:chgData name="Tasha Chongo" userId="ee5159af-8308-420c-a4c1-0ca0e4311008" providerId="ADAL" clId="{59876782-2620-421F-82C6-93C1692D0B1D}" dt="2024-09-15T21:04:46.738" v="188" actId="478"/>
          <ac:picMkLst>
            <pc:docMk/>
            <pc:sldMk cId="4185139521" sldId="273"/>
            <ac:picMk id="7" creationId="{62280435-D9F7-2647-C3CD-75522561C7BA}"/>
          </ac:picMkLst>
        </pc:picChg>
        <pc:picChg chg="add mod">
          <ac:chgData name="Tasha Chongo" userId="ee5159af-8308-420c-a4c1-0ca0e4311008" providerId="ADAL" clId="{59876782-2620-421F-82C6-93C1692D0B1D}" dt="2024-09-15T21:04:25.226" v="186" actId="14100"/>
          <ac:picMkLst>
            <pc:docMk/>
            <pc:sldMk cId="4185139521" sldId="273"/>
            <ac:picMk id="9" creationId="{40907FDE-84C7-8D31-D62A-CEAE2671E44E}"/>
          </ac:picMkLst>
        </pc:picChg>
      </pc:sldChg>
      <pc:sldChg chg="addSp delSp modSp add mod ord">
        <pc:chgData name="Tasha Chongo" userId="ee5159af-8308-420c-a4c1-0ca0e4311008" providerId="ADAL" clId="{59876782-2620-421F-82C6-93C1692D0B1D}" dt="2024-09-15T22:15:38.757" v="782" actId="255"/>
        <pc:sldMkLst>
          <pc:docMk/>
          <pc:sldMk cId="3372371670" sldId="274"/>
        </pc:sldMkLst>
        <pc:spChg chg="add mod">
          <ac:chgData name="Tasha Chongo" userId="ee5159af-8308-420c-a4c1-0ca0e4311008" providerId="ADAL" clId="{59876782-2620-421F-82C6-93C1692D0B1D}" dt="2024-09-15T22:15:38.757" v="782" actId="255"/>
          <ac:spMkLst>
            <pc:docMk/>
            <pc:sldMk cId="3372371670" sldId="274"/>
            <ac:spMk id="2" creationId="{223BDBD0-10EC-D8D4-705F-EEA3DB0AA56A}"/>
          </ac:spMkLst>
        </pc:spChg>
        <pc:spChg chg="add mod">
          <ac:chgData name="Tasha Chongo" userId="ee5159af-8308-420c-a4c1-0ca0e4311008" providerId="ADAL" clId="{59876782-2620-421F-82C6-93C1692D0B1D}" dt="2024-09-15T22:15:28.172" v="781" actId="14100"/>
          <ac:spMkLst>
            <pc:docMk/>
            <pc:sldMk cId="3372371670" sldId="274"/>
            <ac:spMk id="3" creationId="{234E72EA-36BE-D744-601A-A41B4AD1C807}"/>
          </ac:spMkLst>
        </pc:spChg>
        <pc:graphicFrameChg chg="del mod">
          <ac:chgData name="Tasha Chongo" userId="ee5159af-8308-420c-a4c1-0ca0e4311008" providerId="ADAL" clId="{59876782-2620-421F-82C6-93C1692D0B1D}" dt="2024-09-15T22:12:27.790" v="774" actId="478"/>
          <ac:graphicFrameMkLst>
            <pc:docMk/>
            <pc:sldMk cId="3372371670" sldId="274"/>
            <ac:graphicFrameMk id="4" creationId="{DCC4050F-45C4-D733-D7A8-7E70EF919ACB}"/>
          </ac:graphicFrameMkLst>
        </pc:graphicFrameChg>
        <pc:picChg chg="del">
          <ac:chgData name="Tasha Chongo" userId="ee5159af-8308-420c-a4c1-0ca0e4311008" providerId="ADAL" clId="{59876782-2620-421F-82C6-93C1692D0B1D}" dt="2024-09-15T20:57:14.663" v="81" actId="478"/>
          <ac:picMkLst>
            <pc:docMk/>
            <pc:sldMk cId="3372371670" sldId="274"/>
            <ac:picMk id="5" creationId="{2D846EB9-2EFE-EE91-7E5C-4EB891CDEC62}"/>
          </ac:picMkLst>
        </pc:picChg>
      </pc:sldChg>
      <pc:sldChg chg="add">
        <pc:chgData name="Tasha Chongo" userId="ee5159af-8308-420c-a4c1-0ca0e4311008" providerId="ADAL" clId="{59876782-2620-421F-82C6-93C1692D0B1D}" dt="2024-09-15T21:31:17.774" v="550" actId="2890"/>
        <pc:sldMkLst>
          <pc:docMk/>
          <pc:sldMk cId="1581104138" sldId="275"/>
        </pc:sldMkLst>
      </pc:sldChg>
      <pc:sldChg chg="add">
        <pc:chgData name="Tasha Chongo" userId="ee5159af-8308-420c-a4c1-0ca0e4311008" providerId="ADAL" clId="{59876782-2620-421F-82C6-93C1692D0B1D}" dt="2024-09-15T22:00:11.072" v="729"/>
        <pc:sldMkLst>
          <pc:docMk/>
          <pc:sldMk cId="4007125619" sldId="310"/>
        </pc:sldMkLst>
      </pc:sldChg>
      <pc:sldChg chg="modSp add mod">
        <pc:chgData name="Tasha Chongo" userId="ee5159af-8308-420c-a4c1-0ca0e4311008" providerId="ADAL" clId="{59876782-2620-421F-82C6-93C1692D0B1D}" dt="2024-09-15T22:06:37.945" v="769" actId="207"/>
        <pc:sldMkLst>
          <pc:docMk/>
          <pc:sldMk cId="2275030379" sldId="311"/>
        </pc:sldMkLst>
        <pc:spChg chg="mod">
          <ac:chgData name="Tasha Chongo" userId="ee5159af-8308-420c-a4c1-0ca0e4311008" providerId="ADAL" clId="{59876782-2620-421F-82C6-93C1692D0B1D}" dt="2024-09-15T22:06:37.945" v="769" actId="207"/>
          <ac:spMkLst>
            <pc:docMk/>
            <pc:sldMk cId="2275030379" sldId="311"/>
            <ac:spMk id="12" creationId="{30FA33F5-6FB5-5836-5045-E88D348AE46A}"/>
          </ac:spMkLst>
        </pc:spChg>
      </pc:sldChg>
      <pc:sldChg chg="modSp add mod">
        <pc:chgData name="Tasha Chongo" userId="ee5159af-8308-420c-a4c1-0ca0e4311008" providerId="ADAL" clId="{59876782-2620-421F-82C6-93C1692D0B1D}" dt="2024-09-15T22:03:06.084" v="763" actId="208"/>
        <pc:sldMkLst>
          <pc:docMk/>
          <pc:sldMk cId="1077235321" sldId="314"/>
        </pc:sldMkLst>
        <pc:spChg chg="mod">
          <ac:chgData name="Tasha Chongo" userId="ee5159af-8308-420c-a4c1-0ca0e4311008" providerId="ADAL" clId="{59876782-2620-421F-82C6-93C1692D0B1D}" dt="2024-09-15T22:03:06.084" v="763" actId="208"/>
          <ac:spMkLst>
            <pc:docMk/>
            <pc:sldMk cId="1077235321" sldId="314"/>
            <ac:spMk id="3" creationId="{CA419CF7-AFD6-FB45-1F1B-E0500E557E48}"/>
          </ac:spMkLst>
        </pc:spChg>
      </pc:sldChg>
      <pc:sldChg chg="add">
        <pc:chgData name="Tasha Chongo" userId="ee5159af-8308-420c-a4c1-0ca0e4311008" providerId="ADAL" clId="{59876782-2620-421F-82C6-93C1692D0B1D}" dt="2024-09-15T22:00:11.072" v="729"/>
        <pc:sldMkLst>
          <pc:docMk/>
          <pc:sldMk cId="2457842529" sldId="317"/>
        </pc:sldMkLst>
      </pc:sldChg>
      <pc:sldChg chg="add">
        <pc:chgData name="Tasha Chongo" userId="ee5159af-8308-420c-a4c1-0ca0e4311008" providerId="ADAL" clId="{59876782-2620-421F-82C6-93C1692D0B1D}" dt="2024-09-15T22:00:11.072" v="729"/>
        <pc:sldMkLst>
          <pc:docMk/>
          <pc:sldMk cId="207931911" sldId="323"/>
        </pc:sldMkLst>
      </pc:sldChg>
      <pc:sldChg chg="modSp add del mod">
        <pc:chgData name="Tasha Chongo" userId="ee5159af-8308-420c-a4c1-0ca0e4311008" providerId="ADAL" clId="{59876782-2620-421F-82C6-93C1692D0B1D}" dt="2024-09-15T21:50:40.703" v="689" actId="207"/>
        <pc:sldMkLst>
          <pc:docMk/>
          <pc:sldMk cId="1452443704" sldId="363"/>
        </pc:sldMkLst>
        <pc:spChg chg="mod">
          <ac:chgData name="Tasha Chongo" userId="ee5159af-8308-420c-a4c1-0ca0e4311008" providerId="ADAL" clId="{59876782-2620-421F-82C6-93C1692D0B1D}" dt="2024-09-15T21:49:51.005" v="684" actId="1076"/>
          <ac:spMkLst>
            <pc:docMk/>
            <pc:sldMk cId="1452443704" sldId="363"/>
            <ac:spMk id="3" creationId="{85EA6FC6-39AE-5905-C42E-C8938861A2E9}"/>
          </ac:spMkLst>
        </pc:spChg>
        <pc:spChg chg="mod">
          <ac:chgData name="Tasha Chongo" userId="ee5159af-8308-420c-a4c1-0ca0e4311008" providerId="ADAL" clId="{59876782-2620-421F-82C6-93C1692D0B1D}" dt="2024-09-15T21:49:59.093" v="685" actId="1076"/>
          <ac:spMkLst>
            <pc:docMk/>
            <pc:sldMk cId="1452443704" sldId="363"/>
            <ac:spMk id="6" creationId="{7AE69BD9-1A9C-54EA-22AE-6D13201BC867}"/>
          </ac:spMkLst>
        </pc:spChg>
        <pc:graphicFrameChg chg="mod">
          <ac:chgData name="Tasha Chongo" userId="ee5159af-8308-420c-a4c1-0ca0e4311008" providerId="ADAL" clId="{59876782-2620-421F-82C6-93C1692D0B1D}" dt="2024-09-15T21:50:34.732" v="688" actId="207"/>
          <ac:graphicFrameMkLst>
            <pc:docMk/>
            <pc:sldMk cId="1452443704" sldId="363"/>
            <ac:graphicFrameMk id="4" creationId="{5A498658-84B0-6DE0-F81B-288F9FEC6655}"/>
          </ac:graphicFrameMkLst>
        </pc:graphicFrameChg>
        <pc:graphicFrameChg chg="mod">
          <ac:chgData name="Tasha Chongo" userId="ee5159af-8308-420c-a4c1-0ca0e4311008" providerId="ADAL" clId="{59876782-2620-421F-82C6-93C1692D0B1D}" dt="2024-09-15T21:50:40.703" v="689" actId="207"/>
          <ac:graphicFrameMkLst>
            <pc:docMk/>
            <pc:sldMk cId="1452443704" sldId="363"/>
            <ac:graphicFrameMk id="7" creationId="{BD60C308-5897-D0EA-42DD-DBBAAA6B7082}"/>
          </ac:graphicFrameMkLst>
        </pc:graphicFrameChg>
      </pc:sldChg>
      <pc:sldChg chg="addSp delSp modSp new del mod setBg">
        <pc:chgData name="Tasha Chongo" userId="ee5159af-8308-420c-a4c1-0ca0e4311008" providerId="ADAL" clId="{59876782-2620-421F-82C6-93C1692D0B1D}" dt="2024-09-15T21:58:09.270" v="727" actId="47"/>
        <pc:sldMkLst>
          <pc:docMk/>
          <pc:sldMk cId="1708385976" sldId="364"/>
        </pc:sldMkLst>
        <pc:picChg chg="add del mod">
          <ac:chgData name="Tasha Chongo" userId="ee5159af-8308-420c-a4c1-0ca0e4311008" providerId="ADAL" clId="{59876782-2620-421F-82C6-93C1692D0B1D}" dt="2024-09-15T21:55:50.003" v="701" actId="478"/>
          <ac:picMkLst>
            <pc:docMk/>
            <pc:sldMk cId="1708385976" sldId="364"/>
            <ac:picMk id="2" creationId="{07170907-44A9-79D9-1CA2-07522E726E1C}"/>
          </ac:picMkLst>
        </pc:picChg>
      </pc:sldChg>
      <pc:sldChg chg="add">
        <pc:chgData name="Tasha Chongo" userId="ee5159af-8308-420c-a4c1-0ca0e4311008" providerId="ADAL" clId="{59876782-2620-421F-82C6-93C1692D0B1D}" dt="2024-09-15T22:00:11.072" v="729"/>
        <pc:sldMkLst>
          <pc:docMk/>
          <pc:sldMk cId="829495724" sldId="365"/>
        </pc:sldMkLst>
      </pc:sldChg>
      <pc:sldChg chg="add del setBg">
        <pc:chgData name="Tasha Chongo" userId="ee5159af-8308-420c-a4c1-0ca0e4311008" providerId="ADAL" clId="{59876782-2620-421F-82C6-93C1692D0B1D}" dt="2024-09-15T21:55:15.427" v="698"/>
        <pc:sldMkLst>
          <pc:docMk/>
          <pc:sldMk cId="1175898104" sldId="365"/>
        </pc:sldMkLst>
      </pc:sldChg>
      <pc:sldChg chg="add">
        <pc:chgData name="Tasha Chongo" userId="ee5159af-8308-420c-a4c1-0ca0e4311008" providerId="ADAL" clId="{59876782-2620-421F-82C6-93C1692D0B1D}" dt="2024-09-15T22:00:11.072" v="729"/>
        <pc:sldMkLst>
          <pc:docMk/>
          <pc:sldMk cId="869027630" sldId="367"/>
        </pc:sldMkLst>
      </pc:sldChg>
      <pc:sldChg chg="add">
        <pc:chgData name="Tasha Chongo" userId="ee5159af-8308-420c-a4c1-0ca0e4311008" providerId="ADAL" clId="{59876782-2620-421F-82C6-93C1692D0B1D}" dt="2024-09-15T22:00:11.072" v="729"/>
        <pc:sldMkLst>
          <pc:docMk/>
          <pc:sldMk cId="3225211437" sldId="368"/>
        </pc:sldMkLst>
      </pc:sldChg>
      <pc:sldChg chg="add">
        <pc:chgData name="Tasha Chongo" userId="ee5159af-8308-420c-a4c1-0ca0e4311008" providerId="ADAL" clId="{59876782-2620-421F-82C6-93C1692D0B1D}" dt="2024-09-15T22:00:11.072" v="729"/>
        <pc:sldMkLst>
          <pc:docMk/>
          <pc:sldMk cId="2458668940" sldId="369"/>
        </pc:sldMkLst>
      </pc:sldChg>
      <pc:sldChg chg="add">
        <pc:chgData name="Tasha Chongo" userId="ee5159af-8308-420c-a4c1-0ca0e4311008" providerId="ADAL" clId="{59876782-2620-421F-82C6-93C1692D0B1D}" dt="2024-09-15T22:00:11.072" v="729"/>
        <pc:sldMkLst>
          <pc:docMk/>
          <pc:sldMk cId="4000815411" sldId="370"/>
        </pc:sldMkLst>
      </pc:sldChg>
      <pc:sldChg chg="add">
        <pc:chgData name="Tasha Chongo" userId="ee5159af-8308-420c-a4c1-0ca0e4311008" providerId="ADAL" clId="{59876782-2620-421F-82C6-93C1692D0B1D}" dt="2024-09-15T22:00:11.072" v="729"/>
        <pc:sldMkLst>
          <pc:docMk/>
          <pc:sldMk cId="320602887" sldId="371"/>
        </pc:sldMkLst>
      </pc:sldChg>
      <pc:sldChg chg="add setBg">
        <pc:chgData name="Tasha Chongo" userId="ee5159af-8308-420c-a4c1-0ca0e4311008" providerId="ADAL" clId="{59876782-2620-421F-82C6-93C1692D0B1D}" dt="2024-09-15T22:00:11.072" v="729"/>
        <pc:sldMkLst>
          <pc:docMk/>
          <pc:sldMk cId="3339586332" sldId="37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Brighton\AppData\Local\Microsoft\Windows\INetCache\IE\0T0MT9YO\Kasisi%20Vegetable%20Farmers%20Data%20Collection%20(Autosaved)%5b1%5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righton\AppData\Local\Microsoft\Windows\INetCache\IE\0T0MT9YO\Kasisi%20Vegetable%20Farmers%20Data%20Collection%20(Autosaved)%5b1%5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righton\Dropbox\prisons%20and%20correctional%20Facillities\Write%20up\New%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Brighton\Dropbox\prisons%20and%20correctional%20Facillities\Tools\Data\Questionnaire\Data%20analysis\Prisons%20and%20Correctional%20Services%20audit%20survey%20dataset%20with%20analysis%2023.02.23%20-%20MM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72914622544166"/>
          <c:y val="3.6020370460614674E-2"/>
          <c:w val="0.86127085377455836"/>
          <c:h val="0.781885698623722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Sheet1!$B$4:$B$10</c:f>
              <c:strCache>
                <c:ptCount val="7"/>
                <c:pt idx="0">
                  <c:v>Remandees</c:v>
                </c:pt>
                <c:pt idx="1">
                  <c:v>Convicts</c:v>
                </c:pt>
                <c:pt idx="2">
                  <c:v>Prohibited Immigrants</c:v>
                </c:pt>
                <c:pt idx="3">
                  <c:v>Juvenile remandees</c:v>
                </c:pt>
                <c:pt idx="4">
                  <c:v>Juvenile ordered</c:v>
                </c:pt>
                <c:pt idx="5">
                  <c:v>Held at his Excelences's Pleasure</c:v>
                </c:pt>
                <c:pt idx="6">
                  <c:v>Lifers</c:v>
                </c:pt>
              </c:strCache>
            </c:strRef>
          </c:cat>
          <c:val>
            <c:numRef>
              <c:f>Sheet1!$C$4:$C$10</c:f>
              <c:numCache>
                <c:formatCode>General</c:formatCode>
                <c:ptCount val="7"/>
                <c:pt idx="0">
                  <c:v>4490</c:v>
                </c:pt>
                <c:pt idx="1">
                  <c:v>19415</c:v>
                </c:pt>
                <c:pt idx="2">
                  <c:v>898</c:v>
                </c:pt>
                <c:pt idx="3">
                  <c:v>404</c:v>
                </c:pt>
                <c:pt idx="4">
                  <c:v>241</c:v>
                </c:pt>
                <c:pt idx="5">
                  <c:v>113</c:v>
                </c:pt>
                <c:pt idx="6">
                  <c:v>589</c:v>
                </c:pt>
              </c:numCache>
            </c:numRef>
          </c:val>
          <c:extLst>
            <c:ext xmlns:c16="http://schemas.microsoft.com/office/drawing/2014/chart" uri="{C3380CC4-5D6E-409C-BE32-E72D297353CC}">
              <c16:uniqueId val="{00000000-B6E0-4A68-A12A-99DD3D20A90F}"/>
            </c:ext>
          </c:extLst>
        </c:ser>
        <c:dLbls>
          <c:dLblPos val="outEnd"/>
          <c:showLegendKey val="0"/>
          <c:showVal val="1"/>
          <c:showCatName val="0"/>
          <c:showSerName val="0"/>
          <c:showPercent val="0"/>
          <c:showBubbleSize val="0"/>
        </c:dLbls>
        <c:gapWidth val="219"/>
        <c:overlap val="-27"/>
        <c:axId val="448385232"/>
        <c:axId val="448385592"/>
      </c:barChart>
      <c:catAx>
        <c:axId val="4483852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Book Antiqua" panose="02040602050305030304" pitchFamily="18" charset="0"/>
                  </a:rPr>
                  <a:t>Categories of inmates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ZM"/>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448385592"/>
        <c:crosses val="autoZero"/>
        <c:auto val="1"/>
        <c:lblAlgn val="ctr"/>
        <c:lblOffset val="100"/>
        <c:noMultiLvlLbl val="0"/>
      </c:catAx>
      <c:valAx>
        <c:axId val="448385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r>
                  <a:rPr lang="en-US">
                    <a:latin typeface="Book Antiqua" panose="02040602050305030304" pitchFamily="18" charset="0"/>
                  </a:rPr>
                  <a:t>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endParaRPr lang="en-ZM"/>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448385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ZM"/>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9302861532554"/>
          <c:y val="9.7239703773087851E-3"/>
          <c:w val="0.48213331057195086"/>
          <c:h val="0.72429587565494835"/>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Sheet1!$B$14:$B$20</c:f>
              <c:strCache>
                <c:ptCount val="7"/>
                <c:pt idx="0">
                  <c:v>Convicts</c:v>
                </c:pt>
                <c:pt idx="1">
                  <c:v>Remandees</c:v>
                </c:pt>
                <c:pt idx="2">
                  <c:v>Prohibited Immigrants</c:v>
                </c:pt>
                <c:pt idx="3">
                  <c:v>Lifers</c:v>
                </c:pt>
                <c:pt idx="4">
                  <c:v>Juvenile remandees</c:v>
                </c:pt>
                <c:pt idx="5">
                  <c:v>Juvenile ordered</c:v>
                </c:pt>
                <c:pt idx="6">
                  <c:v>Held at his Excelences's Pleasure</c:v>
                </c:pt>
              </c:strCache>
            </c:strRef>
          </c:cat>
          <c:val>
            <c:numRef>
              <c:f>Sheet1!$C$14:$C$20</c:f>
              <c:numCache>
                <c:formatCode>0.00</c:formatCode>
                <c:ptCount val="7"/>
                <c:pt idx="0">
                  <c:v>74.244741873804969</c:v>
                </c:pt>
                <c:pt idx="1">
                  <c:v>17.170172084130019</c:v>
                </c:pt>
                <c:pt idx="2">
                  <c:v>3.434034416826004</c:v>
                </c:pt>
                <c:pt idx="3">
                  <c:v>2.2523900573613767</c:v>
                </c:pt>
                <c:pt idx="4">
                  <c:v>1.5449330783938815</c:v>
                </c:pt>
                <c:pt idx="5">
                  <c:v>0.92160611854684504</c:v>
                </c:pt>
                <c:pt idx="6">
                  <c:v>0.43212237093690253</c:v>
                </c:pt>
              </c:numCache>
            </c:numRef>
          </c:val>
          <c:extLst>
            <c:ext xmlns:c16="http://schemas.microsoft.com/office/drawing/2014/chart" uri="{C3380CC4-5D6E-409C-BE32-E72D297353CC}">
              <c16:uniqueId val="{00000000-4C56-4BAE-A640-4124FBD9F93F}"/>
            </c:ext>
          </c:extLst>
        </c:ser>
        <c:dLbls>
          <c:dLblPos val="outEnd"/>
          <c:showLegendKey val="0"/>
          <c:showVal val="1"/>
          <c:showCatName val="0"/>
          <c:showSerName val="0"/>
          <c:showPercent val="0"/>
          <c:showBubbleSize val="0"/>
        </c:dLbls>
        <c:gapWidth val="182"/>
        <c:axId val="550750960"/>
        <c:axId val="550753120"/>
      </c:barChart>
      <c:catAx>
        <c:axId val="5507509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r>
                  <a:rPr lang="en-US">
                    <a:latin typeface="Book Antiqua" panose="02040602050305030304" pitchFamily="18" charset="0"/>
                  </a:rPr>
                  <a:t>Category of 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endParaRPr lang="en-ZM"/>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550753120"/>
        <c:crosses val="autoZero"/>
        <c:auto val="1"/>
        <c:lblAlgn val="ctr"/>
        <c:lblOffset val="100"/>
        <c:noMultiLvlLbl val="0"/>
      </c:catAx>
      <c:valAx>
        <c:axId val="550753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r>
                  <a:rPr lang="en-US">
                    <a:latin typeface="Book Antiqua" panose="02040602050305030304" pitchFamily="18" charset="0"/>
                  </a:rPr>
                  <a:t>Percentage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endParaRPr lang="en-ZM"/>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550750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a:t>
            </a:r>
            <a:r>
              <a:rPr lang="en-US" baseline="0"/>
              <a:t> of inmates by age ranges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ZM"/>
        </a:p>
      </c:txPr>
    </c:title>
    <c:autoTitleDeleted val="0"/>
    <c:plotArea>
      <c:layout/>
      <c:barChart>
        <c:barDir val="col"/>
        <c:grouping val="clustered"/>
        <c:varyColors val="0"/>
        <c:ser>
          <c:idx val="0"/>
          <c:order val="0"/>
          <c:tx>
            <c:strRef>
              <c:f>'[Kasisi Vegetable Farmers Data Collection (Autosaved)(1).xlsx]Sheet2'!$O$18</c:f>
              <c:strCache>
                <c:ptCount val="1"/>
                <c:pt idx="0">
                  <c:v>Percentages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'[Kasisi Vegetable Farmers Data Collection (Autosaved)(1).xlsx]Sheet2'!$N$19:$N$26</c:f>
              <c:strCache>
                <c:ptCount val="8"/>
                <c:pt idx="0">
                  <c:v>Below 20</c:v>
                </c:pt>
                <c:pt idx="1">
                  <c:v>20 -29</c:v>
                </c:pt>
                <c:pt idx="2">
                  <c:v>30 -39</c:v>
                </c:pt>
                <c:pt idx="3">
                  <c:v>40 -49</c:v>
                </c:pt>
                <c:pt idx="4">
                  <c:v>50 -59</c:v>
                </c:pt>
                <c:pt idx="5">
                  <c:v>60 -69</c:v>
                </c:pt>
                <c:pt idx="6">
                  <c:v>70 -79</c:v>
                </c:pt>
                <c:pt idx="7">
                  <c:v>80 -89</c:v>
                </c:pt>
              </c:strCache>
            </c:strRef>
          </c:cat>
          <c:val>
            <c:numRef>
              <c:f>'[Kasisi Vegetable Farmers Data Collection (Autosaved)(1).xlsx]Sheet2'!$O$19:$O$26</c:f>
              <c:numCache>
                <c:formatCode>0.00</c:formatCode>
                <c:ptCount val="8"/>
                <c:pt idx="0">
                  <c:v>7.2270000000000003</c:v>
                </c:pt>
                <c:pt idx="1">
                  <c:v>45.56</c:v>
                </c:pt>
                <c:pt idx="2">
                  <c:v>29.405000000000001</c:v>
                </c:pt>
                <c:pt idx="3">
                  <c:v>12.935</c:v>
                </c:pt>
                <c:pt idx="4">
                  <c:v>3.7029999999999998</c:v>
                </c:pt>
                <c:pt idx="5">
                  <c:v>0.99</c:v>
                </c:pt>
                <c:pt idx="6">
                  <c:v>0.16400000000000001</c:v>
                </c:pt>
                <c:pt idx="7">
                  <c:v>1.4999999999999999E-2</c:v>
                </c:pt>
              </c:numCache>
            </c:numRef>
          </c:val>
          <c:extLst>
            <c:ext xmlns:c16="http://schemas.microsoft.com/office/drawing/2014/chart" uri="{C3380CC4-5D6E-409C-BE32-E72D297353CC}">
              <c16:uniqueId val="{00000000-67D1-5043-8A5D-E0BEE27890D9}"/>
            </c:ext>
          </c:extLst>
        </c:ser>
        <c:dLbls>
          <c:showLegendKey val="0"/>
          <c:showVal val="0"/>
          <c:showCatName val="0"/>
          <c:showSerName val="0"/>
          <c:showPercent val="0"/>
          <c:showBubbleSize val="0"/>
        </c:dLbls>
        <c:gapWidth val="219"/>
        <c:overlap val="-27"/>
        <c:axId val="538248624"/>
        <c:axId val="538249584"/>
      </c:barChart>
      <c:catAx>
        <c:axId val="53824862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Age category</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ZM"/>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538249584"/>
        <c:crosses val="autoZero"/>
        <c:auto val="1"/>
        <c:lblAlgn val="ctr"/>
        <c:lblOffset val="100"/>
        <c:noMultiLvlLbl val="0"/>
      </c:catAx>
      <c:valAx>
        <c:axId val="53824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ZM"/>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538248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ZM"/>
        </a:p>
      </c:txPr>
    </c:title>
    <c:autoTitleDeleted val="0"/>
    <c:plotArea>
      <c:layout/>
      <c:barChart>
        <c:barDir val="col"/>
        <c:grouping val="clustered"/>
        <c:varyColors val="0"/>
        <c:ser>
          <c:idx val="0"/>
          <c:order val="0"/>
          <c:tx>
            <c:strRef>
              <c:f>'[Kasisi Vegetable Farmers Data Collection (Autosaved)(1).xlsx]Sheet2'!$O$31</c:f>
              <c:strCache>
                <c:ptCount val="1"/>
                <c:pt idx="0">
                  <c:v>Level of education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'[Kasisi Vegetable Farmers Data Collection (Autosaved)(1).xlsx]Sheet2'!$N$32:$N$35</c:f>
              <c:strCache>
                <c:ptCount val="4"/>
                <c:pt idx="0">
                  <c:v>No formal education</c:v>
                </c:pt>
                <c:pt idx="1">
                  <c:v>Primary</c:v>
                </c:pt>
                <c:pt idx="2">
                  <c:v>Secondary</c:v>
                </c:pt>
                <c:pt idx="3">
                  <c:v>Tertiary</c:v>
                </c:pt>
              </c:strCache>
            </c:strRef>
          </c:cat>
          <c:val>
            <c:numRef>
              <c:f>'[Kasisi Vegetable Farmers Data Collection (Autosaved)(1).xlsx]Sheet2'!$O$32:$O$35</c:f>
              <c:numCache>
                <c:formatCode>General</c:formatCode>
                <c:ptCount val="4"/>
                <c:pt idx="0">
                  <c:v>11.6</c:v>
                </c:pt>
                <c:pt idx="1">
                  <c:v>38.6</c:v>
                </c:pt>
                <c:pt idx="2">
                  <c:v>43.9</c:v>
                </c:pt>
                <c:pt idx="3">
                  <c:v>5.9</c:v>
                </c:pt>
              </c:numCache>
            </c:numRef>
          </c:val>
          <c:extLst>
            <c:ext xmlns:c16="http://schemas.microsoft.com/office/drawing/2014/chart" uri="{C3380CC4-5D6E-409C-BE32-E72D297353CC}">
              <c16:uniqueId val="{00000000-799D-4143-A143-C1C89EA44E8B}"/>
            </c:ext>
          </c:extLst>
        </c:ser>
        <c:dLbls>
          <c:showLegendKey val="0"/>
          <c:showVal val="0"/>
          <c:showCatName val="0"/>
          <c:showSerName val="0"/>
          <c:showPercent val="0"/>
          <c:showBubbleSize val="0"/>
        </c:dLbls>
        <c:gapWidth val="219"/>
        <c:overlap val="-27"/>
        <c:axId val="538228944"/>
        <c:axId val="538233744"/>
      </c:barChart>
      <c:catAx>
        <c:axId val="53822894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Levels of education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ZM"/>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538233744"/>
        <c:crosses val="autoZero"/>
        <c:auto val="1"/>
        <c:lblAlgn val="ctr"/>
        <c:lblOffset val="100"/>
        <c:noMultiLvlLbl val="0"/>
      </c:catAx>
      <c:valAx>
        <c:axId val="538233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ZM"/>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538228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Sheet2!$A$41</c:f>
              <c:strCache>
                <c:ptCount val="1"/>
                <c:pt idx="0">
                  <c:v>Status of cases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Sheet2!$B$40:$J$40</c:f>
              <c:strCache>
                <c:ptCount val="9"/>
                <c:pt idx="0">
                  <c:v>Awaiting Charge</c:v>
                </c:pt>
                <c:pt idx="1">
                  <c:v>Awaiting Plea</c:v>
                </c:pt>
                <c:pt idx="2">
                  <c:v>Awaiting Mention</c:v>
                </c:pt>
                <c:pt idx="3">
                  <c:v>Committal</c:v>
                </c:pt>
                <c:pt idx="4">
                  <c:v>Awaiting Cause Listing</c:v>
                </c:pt>
                <c:pt idx="5">
                  <c:v>Trial</c:v>
                </c:pt>
                <c:pt idx="6">
                  <c:v>Awaiting Judgement</c:v>
                </c:pt>
                <c:pt idx="7">
                  <c:v>Awaiting Sentencing</c:v>
                </c:pt>
                <c:pt idx="8">
                  <c:v>Awaiting Transportation</c:v>
                </c:pt>
              </c:strCache>
            </c:strRef>
          </c:cat>
          <c:val>
            <c:numRef>
              <c:f>Sheet2!$B$41:$J$41</c:f>
              <c:numCache>
                <c:formatCode>0.0</c:formatCode>
                <c:ptCount val="9"/>
                <c:pt idx="0">
                  <c:v>1.8881368008550052</c:v>
                </c:pt>
                <c:pt idx="1">
                  <c:v>4.8628428927680796</c:v>
                </c:pt>
                <c:pt idx="2">
                  <c:v>6.8400427502671892</c:v>
                </c:pt>
                <c:pt idx="3">
                  <c:v>14.83790523690773</c:v>
                </c:pt>
                <c:pt idx="4">
                  <c:v>3.687210545065907</c:v>
                </c:pt>
                <c:pt idx="5">
                  <c:v>18.507303170644818</c:v>
                </c:pt>
                <c:pt idx="6">
                  <c:v>40.755254720342002</c:v>
                </c:pt>
                <c:pt idx="7">
                  <c:v>5.3615960099750621</c:v>
                </c:pt>
                <c:pt idx="8">
                  <c:v>3.2597078731742073</c:v>
                </c:pt>
              </c:numCache>
            </c:numRef>
          </c:val>
          <c:extLst>
            <c:ext xmlns:c16="http://schemas.microsoft.com/office/drawing/2014/chart" uri="{C3380CC4-5D6E-409C-BE32-E72D297353CC}">
              <c16:uniqueId val="{00000000-CCC8-4349-A1C0-0DE26752DC86}"/>
            </c:ext>
          </c:extLst>
        </c:ser>
        <c:dLbls>
          <c:showLegendKey val="0"/>
          <c:showVal val="0"/>
          <c:showCatName val="0"/>
          <c:showSerName val="0"/>
          <c:showPercent val="0"/>
          <c:showBubbleSize val="0"/>
        </c:dLbls>
        <c:gapWidth val="150"/>
        <c:shape val="box"/>
        <c:axId val="538240944"/>
        <c:axId val="538226064"/>
        <c:axId val="0"/>
      </c:bar3DChart>
      <c:catAx>
        <c:axId val="53824094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Stages of cases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ZM"/>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538226064"/>
        <c:crosses val="autoZero"/>
        <c:auto val="1"/>
        <c:lblAlgn val="ctr"/>
        <c:lblOffset val="100"/>
        <c:noMultiLvlLbl val="0"/>
      </c:catAx>
      <c:valAx>
        <c:axId val="538226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Percentage</a:t>
                </a:r>
              </a:p>
            </c:rich>
          </c:tx>
          <c:layout>
            <c:manualLayout>
              <c:xMode val="edge"/>
              <c:yMode val="edge"/>
              <c:x val="2.2052817860059901E-2"/>
              <c:y val="0.291135249660057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ZM"/>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538240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Sheet1!$AE$16</c:f>
              <c:strCache>
                <c:ptCount val="1"/>
                <c:pt idx="0">
                  <c:v>Male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Sheet1!$AF$15:$AL$15</c:f>
              <c:strCache>
                <c:ptCount val="7"/>
                <c:pt idx="0">
                  <c:v>Remadees</c:v>
                </c:pt>
                <c:pt idx="1">
                  <c:v>Convicts</c:v>
                </c:pt>
                <c:pt idx="2">
                  <c:v>Prohibited Immigrants</c:v>
                </c:pt>
                <c:pt idx="3">
                  <c:v>Juveniles ordered</c:v>
                </c:pt>
                <c:pt idx="4">
                  <c:v>Juveniles remendered</c:v>
                </c:pt>
                <c:pt idx="5">
                  <c:v>HEPs</c:v>
                </c:pt>
                <c:pt idx="6">
                  <c:v>Lifers</c:v>
                </c:pt>
              </c:strCache>
            </c:strRef>
          </c:cat>
          <c:val>
            <c:numRef>
              <c:f>Sheet1!$AF$16:$AL$16</c:f>
              <c:numCache>
                <c:formatCode>General</c:formatCode>
                <c:ptCount val="7"/>
                <c:pt idx="0">
                  <c:v>4240</c:v>
                </c:pt>
                <c:pt idx="1">
                  <c:v>18891</c:v>
                </c:pt>
                <c:pt idx="2">
                  <c:v>840</c:v>
                </c:pt>
                <c:pt idx="3">
                  <c:v>238</c:v>
                </c:pt>
                <c:pt idx="4">
                  <c:v>392</c:v>
                </c:pt>
                <c:pt idx="5">
                  <c:v>106</c:v>
                </c:pt>
                <c:pt idx="6">
                  <c:v>567</c:v>
                </c:pt>
              </c:numCache>
            </c:numRef>
          </c:val>
          <c:extLst>
            <c:ext xmlns:c16="http://schemas.microsoft.com/office/drawing/2014/chart" uri="{C3380CC4-5D6E-409C-BE32-E72D297353CC}">
              <c16:uniqueId val="{00000000-9B42-4E1F-B66E-8DA42553585A}"/>
            </c:ext>
          </c:extLst>
        </c:ser>
        <c:ser>
          <c:idx val="1"/>
          <c:order val="1"/>
          <c:tx>
            <c:strRef>
              <c:f>Sheet1!$AE$17</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Sheet1!$AF$15:$AL$15</c:f>
              <c:strCache>
                <c:ptCount val="7"/>
                <c:pt idx="0">
                  <c:v>Remadees</c:v>
                </c:pt>
                <c:pt idx="1">
                  <c:v>Convicts</c:v>
                </c:pt>
                <c:pt idx="2">
                  <c:v>Prohibited Immigrants</c:v>
                </c:pt>
                <c:pt idx="3">
                  <c:v>Juveniles ordered</c:v>
                </c:pt>
                <c:pt idx="4">
                  <c:v>Juveniles remendered</c:v>
                </c:pt>
                <c:pt idx="5">
                  <c:v>HEPs</c:v>
                </c:pt>
                <c:pt idx="6">
                  <c:v>Lifers</c:v>
                </c:pt>
              </c:strCache>
            </c:strRef>
          </c:cat>
          <c:val>
            <c:numRef>
              <c:f>Sheet1!$AF$17:$AL$17</c:f>
              <c:numCache>
                <c:formatCode>General</c:formatCode>
                <c:ptCount val="7"/>
                <c:pt idx="0">
                  <c:v>250</c:v>
                </c:pt>
                <c:pt idx="1">
                  <c:v>524</c:v>
                </c:pt>
                <c:pt idx="2">
                  <c:v>58</c:v>
                </c:pt>
                <c:pt idx="3">
                  <c:v>3</c:v>
                </c:pt>
                <c:pt idx="4">
                  <c:v>12</c:v>
                </c:pt>
                <c:pt idx="5">
                  <c:v>7</c:v>
                </c:pt>
                <c:pt idx="6">
                  <c:v>22</c:v>
                </c:pt>
              </c:numCache>
            </c:numRef>
          </c:val>
          <c:extLst>
            <c:ext xmlns:c16="http://schemas.microsoft.com/office/drawing/2014/chart" uri="{C3380CC4-5D6E-409C-BE32-E72D297353CC}">
              <c16:uniqueId val="{00000001-9B42-4E1F-B66E-8DA42553585A}"/>
            </c:ext>
          </c:extLst>
        </c:ser>
        <c:dLbls>
          <c:dLblPos val="outEnd"/>
          <c:showLegendKey val="0"/>
          <c:showVal val="1"/>
          <c:showCatName val="0"/>
          <c:showSerName val="0"/>
          <c:showPercent val="0"/>
          <c:showBubbleSize val="0"/>
        </c:dLbls>
        <c:gapWidth val="219"/>
        <c:overlap val="-27"/>
        <c:axId val="448387392"/>
        <c:axId val="448387752"/>
      </c:barChart>
      <c:catAx>
        <c:axId val="4483873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r>
                  <a:rPr lang="en-US">
                    <a:latin typeface="Book Antiqua" panose="02040602050305030304" pitchFamily="18" charset="0"/>
                  </a:rPr>
                  <a:t>Category of cases</a:t>
                </a:r>
              </a:p>
            </c:rich>
          </c:tx>
          <c:layout>
            <c:manualLayout>
              <c:xMode val="edge"/>
              <c:yMode val="edge"/>
              <c:x val="0.46361999640625595"/>
              <c:y val="0.9133375903658799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endParaRPr lang="en-ZM"/>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448387752"/>
        <c:crosses val="autoZero"/>
        <c:auto val="1"/>
        <c:lblAlgn val="ctr"/>
        <c:lblOffset val="100"/>
        <c:noMultiLvlLbl val="0"/>
      </c:catAx>
      <c:valAx>
        <c:axId val="448387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r>
                  <a:rPr lang="en-US">
                    <a:latin typeface="Book Antiqua" panose="02040602050305030304" pitchFamily="18" charset="0"/>
                  </a:rPr>
                  <a:t>Population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ook Antiqua" panose="02040602050305030304" pitchFamily="18" charset="0"/>
                  <a:ea typeface="+mn-ea"/>
                  <a:cs typeface="+mn-cs"/>
                </a:defRPr>
              </a:pPr>
              <a:endParaRPr lang="en-ZM"/>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448387392"/>
        <c:crosses val="autoZero"/>
        <c:crossBetween val="between"/>
      </c:valAx>
      <c:spPr>
        <a:noFill/>
        <a:ln>
          <a:noFill/>
        </a:ln>
        <a:effectLst/>
      </c:spPr>
    </c:plotArea>
    <c:legend>
      <c:legendPos val="b"/>
      <c:layout>
        <c:manualLayout>
          <c:xMode val="edge"/>
          <c:yMode val="edge"/>
          <c:x val="0.79228430580792786"/>
          <c:y val="4.3162118104220999E-2"/>
          <c:w val="0.1718416447944007"/>
          <c:h val="8.59440698254964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ook Antiqua" panose="02040602050305030304" pitchFamily="18" charset="0"/>
              <a:ea typeface="+mn-ea"/>
              <a:cs typeface="+mn-cs"/>
            </a:defRPr>
          </a:pPr>
          <a:endParaRPr lang="en-ZM"/>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Number of meals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ZM"/>
        </a:p>
      </c:txPr>
    </c:title>
    <c:autoTitleDeleted val="0"/>
    <c:plotArea>
      <c:layout>
        <c:manualLayout>
          <c:layoutTarget val="inner"/>
          <c:xMode val="edge"/>
          <c:yMode val="edge"/>
          <c:x val="0.16221899216165361"/>
          <c:y val="0.27131233595800525"/>
          <c:w val="0.69657128079828079"/>
          <c:h val="0.7118893992417615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E9F-4918-90BC-BB704DBB280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E9F-4918-90BC-BB704DBB280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E9F-4918-90BC-BB704DBB280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ZM"/>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'Analysed data'!$EA$1880:$EC$1880</c:f>
              <c:strCache>
                <c:ptCount val="3"/>
                <c:pt idx="0">
                  <c:v>One</c:v>
                </c:pt>
                <c:pt idx="1">
                  <c:v>Two</c:v>
                </c:pt>
                <c:pt idx="2">
                  <c:v>Three</c:v>
                </c:pt>
              </c:strCache>
            </c:strRef>
          </c:cat>
          <c:val>
            <c:numRef>
              <c:f>'Analysed data'!$EA$1881:$EC$1881</c:f>
              <c:numCache>
                <c:formatCode>0.0</c:formatCode>
                <c:ptCount val="3"/>
                <c:pt idx="0">
                  <c:v>16.433189655172413</c:v>
                </c:pt>
                <c:pt idx="1">
                  <c:v>66.702586206896555</c:v>
                </c:pt>
                <c:pt idx="2">
                  <c:v>16.864224137931032</c:v>
                </c:pt>
              </c:numCache>
            </c:numRef>
          </c:val>
          <c:extLst>
            <c:ext xmlns:c16="http://schemas.microsoft.com/office/drawing/2014/chart" uri="{C3380CC4-5D6E-409C-BE32-E72D297353CC}">
              <c16:uniqueId val="{00000006-7E9F-4918-90BC-BB704DBB280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7.1940069991251063E-2"/>
          <c:y val="0.13969816272965882"/>
          <c:w val="0.72302654693644608"/>
          <c:h val="0.118635899679206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ZM"/>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ZM"/>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Enjoyment of Human Rights</a:t>
            </a:r>
          </a:p>
        </c:rich>
      </c:tx>
      <c:layout>
        <c:manualLayout>
          <c:xMode val="edge"/>
          <c:yMode val="edge"/>
          <c:x val="0.38880636205372537"/>
          <c:y val="8.547008547008547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ZM"/>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ZM"/>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Sheet4!$L$19:$L$41</c:f>
              <c:strCache>
                <c:ptCount val="23"/>
                <c:pt idx="0">
                  <c:v>Right to be realesed on own recognisance</c:v>
                </c:pt>
                <c:pt idx="1">
                  <c:v>Right to be separated from convicted inmates</c:v>
                </c:pt>
                <c:pt idx="2">
                  <c:v>Right to be brought before court within 24 hours</c:v>
                </c:pt>
                <c:pt idx="3">
                  <c:v>Right to recreational and cultural activities</c:v>
                </c:pt>
                <c:pt idx="4">
                  <c:v>Right to apply for legal aid</c:v>
                </c:pt>
                <c:pt idx="5">
                  <c:v>Right to be released on bond</c:v>
                </c:pt>
                <c:pt idx="6">
                  <c:v>Right to be released on bail</c:v>
                </c:pt>
                <c:pt idx="7">
                  <c:v>Right to a lawyer from time of arrest onwards</c:v>
                </c:pt>
                <c:pt idx="8">
                  <c:v>Right to suitable and adequate clothing</c:v>
                </c:pt>
                <c:pt idx="9">
                  <c:v>Right to make a phone call</c:v>
                </c:pt>
                <c:pt idx="10">
                  <c:v>Right to complain to authorities on conditions and administrative matters</c:v>
                </c:pt>
                <c:pt idx="11">
                  <c:v>Right to be charged</c:v>
                </c:pt>
                <c:pt idx="12">
                  <c:v>Freedom from discrimination</c:v>
                </c:pt>
                <c:pt idx="13">
                  <c:v>Right to be told why you have been arrested</c:v>
                </c:pt>
                <c:pt idx="14">
                  <c:v>Right to communicate with family and friends</c:v>
                </c:pt>
                <c:pt idx="15">
                  <c:v>Freedom from sexual abuse</c:v>
                </c:pt>
                <c:pt idx="16">
                  <c:v>Right to safe water and sanitation</c:v>
                </c:pt>
                <c:pt idx="17">
                  <c:v>Right to education</c:v>
                </c:pt>
                <c:pt idx="18">
                  <c:v>Freedom from inhuman or degrading treatment</c:v>
                </c:pt>
                <c:pt idx="19">
                  <c:v>Right to mattresses</c:v>
                </c:pt>
                <c:pt idx="20">
                  <c:v>Right to food and nutrion</c:v>
                </c:pt>
                <c:pt idx="21">
                  <c:v>Right to beddings</c:v>
                </c:pt>
                <c:pt idx="22">
                  <c:v>Right to practice one's religion</c:v>
                </c:pt>
              </c:strCache>
            </c:strRef>
          </c:cat>
          <c:val>
            <c:numRef>
              <c:f>Sheet4!$M$19:$M$41</c:f>
              <c:numCache>
                <c:formatCode>General</c:formatCode>
                <c:ptCount val="23"/>
                <c:pt idx="0">
                  <c:v>8</c:v>
                </c:pt>
                <c:pt idx="1">
                  <c:v>11</c:v>
                </c:pt>
                <c:pt idx="2">
                  <c:v>11</c:v>
                </c:pt>
                <c:pt idx="3">
                  <c:v>12</c:v>
                </c:pt>
                <c:pt idx="4">
                  <c:v>12</c:v>
                </c:pt>
                <c:pt idx="5">
                  <c:v>13</c:v>
                </c:pt>
                <c:pt idx="6">
                  <c:v>13</c:v>
                </c:pt>
                <c:pt idx="7">
                  <c:v>13</c:v>
                </c:pt>
                <c:pt idx="8">
                  <c:v>16</c:v>
                </c:pt>
                <c:pt idx="9">
                  <c:v>20</c:v>
                </c:pt>
                <c:pt idx="10">
                  <c:v>23</c:v>
                </c:pt>
                <c:pt idx="11">
                  <c:v>25</c:v>
                </c:pt>
                <c:pt idx="12">
                  <c:v>25</c:v>
                </c:pt>
                <c:pt idx="13">
                  <c:v>27</c:v>
                </c:pt>
                <c:pt idx="14">
                  <c:v>28</c:v>
                </c:pt>
                <c:pt idx="15">
                  <c:v>30</c:v>
                </c:pt>
                <c:pt idx="16">
                  <c:v>32</c:v>
                </c:pt>
                <c:pt idx="17">
                  <c:v>32</c:v>
                </c:pt>
                <c:pt idx="18">
                  <c:v>32</c:v>
                </c:pt>
                <c:pt idx="19">
                  <c:v>35</c:v>
                </c:pt>
                <c:pt idx="20">
                  <c:v>51</c:v>
                </c:pt>
                <c:pt idx="21">
                  <c:v>51</c:v>
                </c:pt>
                <c:pt idx="22">
                  <c:v>88</c:v>
                </c:pt>
              </c:numCache>
            </c:numRef>
          </c:val>
          <c:extLst>
            <c:ext xmlns:c16="http://schemas.microsoft.com/office/drawing/2014/chart" uri="{C3380CC4-5D6E-409C-BE32-E72D297353CC}">
              <c16:uniqueId val="{00000000-D999-456A-9C05-E5491FFF6C53}"/>
            </c:ext>
          </c:extLst>
        </c:ser>
        <c:dLbls>
          <c:dLblPos val="outEnd"/>
          <c:showLegendKey val="0"/>
          <c:showVal val="1"/>
          <c:showCatName val="0"/>
          <c:showSerName val="0"/>
          <c:showPercent val="0"/>
          <c:showBubbleSize val="0"/>
        </c:dLbls>
        <c:gapWidth val="182"/>
        <c:axId val="493274216"/>
        <c:axId val="493274576"/>
      </c:barChart>
      <c:catAx>
        <c:axId val="493274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493274576"/>
        <c:crosses val="autoZero"/>
        <c:auto val="1"/>
        <c:lblAlgn val="ctr"/>
        <c:lblOffset val="100"/>
        <c:noMultiLvlLbl val="0"/>
      </c:catAx>
      <c:valAx>
        <c:axId val="493274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493274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ZM"/>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94812-1183-446D-9AA7-60B040F6AA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7F4202B-9482-4E23-B18B-480FF089719A}">
      <dgm:prSet custT="1"/>
      <dgm:spPr/>
      <dgm:t>
        <a:bodyPr/>
        <a:lstStyle/>
        <a:p>
          <a:pPr marL="0" lvl="0" indent="0" algn="l" defTabSz="1066800">
            <a:lnSpc>
              <a:spcPct val="100000"/>
            </a:lnSpc>
            <a:spcBef>
              <a:spcPct val="0"/>
            </a:spcBef>
            <a:spcAft>
              <a:spcPct val="35000"/>
            </a:spcAft>
            <a:buNone/>
          </a:pPr>
          <a:r>
            <a:rPr lang="en-US" sz="2400" kern="1200" dirty="0">
              <a:solidFill>
                <a:prstClr val="white"/>
              </a:solidFill>
              <a:latin typeface="+mn-lt"/>
              <a:ea typeface="+mn-ea"/>
              <a:cs typeface="+mn-cs"/>
            </a:rPr>
            <a:t>Background</a:t>
          </a:r>
        </a:p>
      </dgm:t>
    </dgm:pt>
    <dgm:pt modelId="{44EC0EB5-8011-471A-85C0-23E95F4FAC98}" type="parTrans" cxnId="{126946E8-E365-4338-9663-F51BE9D42E8A}">
      <dgm:prSet/>
      <dgm:spPr/>
      <dgm:t>
        <a:bodyPr/>
        <a:lstStyle/>
        <a:p>
          <a:endParaRPr lang="en-US"/>
        </a:p>
      </dgm:t>
    </dgm:pt>
    <dgm:pt modelId="{1E455923-E6AA-443E-B0F7-7C88F7121A34}" type="sibTrans" cxnId="{126946E8-E365-4338-9663-F51BE9D42E8A}">
      <dgm:prSet/>
      <dgm:spPr/>
      <dgm:t>
        <a:bodyPr/>
        <a:lstStyle/>
        <a:p>
          <a:endParaRPr lang="en-US"/>
        </a:p>
      </dgm:t>
    </dgm:pt>
    <dgm:pt modelId="{2CA88654-38FD-4033-98AF-7F2A3F4F516A}">
      <dgm:prSet/>
      <dgm:spPr/>
      <dgm:t>
        <a:bodyPr/>
        <a:lstStyle/>
        <a:p>
          <a:pPr>
            <a:lnSpc>
              <a:spcPct val="100000"/>
            </a:lnSpc>
          </a:pPr>
          <a:r>
            <a:rPr lang="en-US" dirty="0"/>
            <a:t>Purpose</a:t>
          </a:r>
        </a:p>
      </dgm:t>
    </dgm:pt>
    <dgm:pt modelId="{43F0F5FA-C184-4D22-BBC7-925EB2BDA173}" type="parTrans" cxnId="{8EB7E728-A96D-46BA-912B-0ED10A5E0C83}">
      <dgm:prSet/>
      <dgm:spPr/>
      <dgm:t>
        <a:bodyPr/>
        <a:lstStyle/>
        <a:p>
          <a:endParaRPr lang="en-US"/>
        </a:p>
      </dgm:t>
    </dgm:pt>
    <dgm:pt modelId="{BBDB614E-8141-43A6-A43E-34B73667522D}" type="sibTrans" cxnId="{8EB7E728-A96D-46BA-912B-0ED10A5E0C83}">
      <dgm:prSet/>
      <dgm:spPr/>
      <dgm:t>
        <a:bodyPr/>
        <a:lstStyle/>
        <a:p>
          <a:endParaRPr lang="en-US"/>
        </a:p>
      </dgm:t>
    </dgm:pt>
    <dgm:pt modelId="{1D13F1B1-C991-42CB-B15C-56B09D634860}">
      <dgm:prSet/>
      <dgm:spPr/>
      <dgm:t>
        <a:bodyPr/>
        <a:lstStyle/>
        <a:p>
          <a:pPr>
            <a:lnSpc>
              <a:spcPct val="100000"/>
            </a:lnSpc>
          </a:pPr>
          <a:r>
            <a:rPr lang="en-US" dirty="0"/>
            <a:t>Objectives</a:t>
          </a:r>
        </a:p>
      </dgm:t>
    </dgm:pt>
    <dgm:pt modelId="{A7AFD8D1-9C6A-4483-B979-402C8C44F431}" type="parTrans" cxnId="{436913A2-1FBA-435F-BA31-4EF86387BCE5}">
      <dgm:prSet/>
      <dgm:spPr/>
      <dgm:t>
        <a:bodyPr/>
        <a:lstStyle/>
        <a:p>
          <a:endParaRPr lang="en-US"/>
        </a:p>
      </dgm:t>
    </dgm:pt>
    <dgm:pt modelId="{821AADDB-C428-4259-9380-3FB8E53332DC}" type="sibTrans" cxnId="{436913A2-1FBA-435F-BA31-4EF86387BCE5}">
      <dgm:prSet/>
      <dgm:spPr/>
      <dgm:t>
        <a:bodyPr/>
        <a:lstStyle/>
        <a:p>
          <a:endParaRPr lang="en-US"/>
        </a:p>
      </dgm:t>
    </dgm:pt>
    <dgm:pt modelId="{E5EC371F-BFA0-493C-B7EE-125FBECDC44F}">
      <dgm:prSet/>
      <dgm:spPr/>
      <dgm:t>
        <a:bodyPr/>
        <a:lstStyle/>
        <a:p>
          <a:pPr>
            <a:lnSpc>
              <a:spcPct val="100000"/>
            </a:lnSpc>
          </a:pPr>
          <a:r>
            <a:rPr lang="en-US" dirty="0"/>
            <a:t>Legal Framework</a:t>
          </a:r>
        </a:p>
      </dgm:t>
    </dgm:pt>
    <dgm:pt modelId="{DDAAE239-C164-4FEF-BC84-355B7DD011E6}" type="sibTrans" cxnId="{AB4062FB-5D40-46A8-BAAB-7822A6A0D5E0}">
      <dgm:prSet/>
      <dgm:spPr/>
      <dgm:t>
        <a:bodyPr/>
        <a:lstStyle/>
        <a:p>
          <a:endParaRPr lang="en-US"/>
        </a:p>
      </dgm:t>
    </dgm:pt>
    <dgm:pt modelId="{2DDDE4A2-8B1F-4775-9658-45423E3B6B41}" type="parTrans" cxnId="{AB4062FB-5D40-46A8-BAAB-7822A6A0D5E0}">
      <dgm:prSet/>
      <dgm:spPr/>
      <dgm:t>
        <a:bodyPr/>
        <a:lstStyle/>
        <a:p>
          <a:endParaRPr lang="en-US"/>
        </a:p>
      </dgm:t>
    </dgm:pt>
    <dgm:pt modelId="{C508F4A3-EB5C-4A4F-BF2D-4AC9EB535B7D}">
      <dgm:prSet/>
      <dgm:spPr/>
      <dgm:t>
        <a:bodyPr/>
        <a:lstStyle/>
        <a:p>
          <a:pPr>
            <a:lnSpc>
              <a:spcPct val="100000"/>
            </a:lnSpc>
          </a:pPr>
          <a:r>
            <a:rPr lang="en-US" dirty="0"/>
            <a:t>Methodology</a:t>
          </a:r>
        </a:p>
      </dgm:t>
    </dgm:pt>
    <dgm:pt modelId="{157241D0-117E-4BBE-9AA6-5A4FD2DA8DE9}" type="sibTrans" cxnId="{FBCAD2AD-1951-4243-94B7-740C798B7D48}">
      <dgm:prSet/>
      <dgm:spPr/>
      <dgm:t>
        <a:bodyPr/>
        <a:lstStyle/>
        <a:p>
          <a:endParaRPr lang="en-US"/>
        </a:p>
      </dgm:t>
    </dgm:pt>
    <dgm:pt modelId="{FE62A0F1-7962-4464-8946-94F076393275}" type="parTrans" cxnId="{FBCAD2AD-1951-4243-94B7-740C798B7D48}">
      <dgm:prSet/>
      <dgm:spPr/>
      <dgm:t>
        <a:bodyPr/>
        <a:lstStyle/>
        <a:p>
          <a:endParaRPr lang="en-US"/>
        </a:p>
      </dgm:t>
    </dgm:pt>
    <dgm:pt modelId="{1AC907B5-6341-44D2-8EC0-837E90658A82}" type="pres">
      <dgm:prSet presAssocID="{69794812-1183-446D-9AA7-60B040F6AAD7}" presName="linear" presStyleCnt="0">
        <dgm:presLayoutVars>
          <dgm:animLvl val="lvl"/>
          <dgm:resizeHandles val="exact"/>
        </dgm:presLayoutVars>
      </dgm:prSet>
      <dgm:spPr/>
    </dgm:pt>
    <dgm:pt modelId="{17810D9C-8CAB-4670-B1B4-38C0836EAB85}" type="pres">
      <dgm:prSet presAssocID="{97F4202B-9482-4E23-B18B-480FF089719A}" presName="parentText" presStyleLbl="node1" presStyleIdx="0" presStyleCnt="5">
        <dgm:presLayoutVars>
          <dgm:chMax val="0"/>
          <dgm:bulletEnabled val="1"/>
        </dgm:presLayoutVars>
      </dgm:prSet>
      <dgm:spPr/>
    </dgm:pt>
    <dgm:pt modelId="{CB42414D-1D3B-432C-BB2A-21EAB3FF188C}" type="pres">
      <dgm:prSet presAssocID="{1E455923-E6AA-443E-B0F7-7C88F7121A34}" presName="spacer" presStyleCnt="0"/>
      <dgm:spPr/>
    </dgm:pt>
    <dgm:pt modelId="{F18AB8D2-E304-40FB-A106-EC1BBBF182FC}" type="pres">
      <dgm:prSet presAssocID="{2CA88654-38FD-4033-98AF-7F2A3F4F516A}" presName="parentText" presStyleLbl="node1" presStyleIdx="1" presStyleCnt="5">
        <dgm:presLayoutVars>
          <dgm:chMax val="0"/>
          <dgm:bulletEnabled val="1"/>
        </dgm:presLayoutVars>
      </dgm:prSet>
      <dgm:spPr/>
    </dgm:pt>
    <dgm:pt modelId="{9208E347-81FB-4702-8A02-B899015A4DFF}" type="pres">
      <dgm:prSet presAssocID="{BBDB614E-8141-43A6-A43E-34B73667522D}" presName="spacer" presStyleCnt="0"/>
      <dgm:spPr/>
    </dgm:pt>
    <dgm:pt modelId="{68959BD5-B205-40A2-9D46-253F2B87EC98}" type="pres">
      <dgm:prSet presAssocID="{1D13F1B1-C991-42CB-B15C-56B09D634860}" presName="parentText" presStyleLbl="node1" presStyleIdx="2" presStyleCnt="5">
        <dgm:presLayoutVars>
          <dgm:chMax val="0"/>
          <dgm:bulletEnabled val="1"/>
        </dgm:presLayoutVars>
      </dgm:prSet>
      <dgm:spPr/>
    </dgm:pt>
    <dgm:pt modelId="{5CB9479A-2334-456F-804A-AE58F2A5D99E}" type="pres">
      <dgm:prSet presAssocID="{821AADDB-C428-4259-9380-3FB8E53332DC}" presName="spacer" presStyleCnt="0"/>
      <dgm:spPr/>
    </dgm:pt>
    <dgm:pt modelId="{5BC8A656-E623-41C0-B632-D73190F18B69}" type="pres">
      <dgm:prSet presAssocID="{C508F4A3-EB5C-4A4F-BF2D-4AC9EB535B7D}" presName="parentText" presStyleLbl="node1" presStyleIdx="3" presStyleCnt="5">
        <dgm:presLayoutVars>
          <dgm:chMax val="0"/>
          <dgm:bulletEnabled val="1"/>
        </dgm:presLayoutVars>
      </dgm:prSet>
      <dgm:spPr/>
    </dgm:pt>
    <dgm:pt modelId="{927154B4-3CFC-4552-B635-3AB057A5A9A0}" type="pres">
      <dgm:prSet presAssocID="{157241D0-117E-4BBE-9AA6-5A4FD2DA8DE9}" presName="spacer" presStyleCnt="0"/>
      <dgm:spPr/>
    </dgm:pt>
    <dgm:pt modelId="{B1F6AF48-090D-4C78-B746-6C3F39231A72}" type="pres">
      <dgm:prSet presAssocID="{E5EC371F-BFA0-493C-B7EE-125FBECDC44F}" presName="parentText" presStyleLbl="node1" presStyleIdx="4" presStyleCnt="5" custLinFactNeighborY="26995">
        <dgm:presLayoutVars>
          <dgm:chMax val="0"/>
          <dgm:bulletEnabled val="1"/>
        </dgm:presLayoutVars>
      </dgm:prSet>
      <dgm:spPr/>
    </dgm:pt>
  </dgm:ptLst>
  <dgm:cxnLst>
    <dgm:cxn modelId="{14326A0B-D505-4EBB-813C-1E66188DF9DC}" type="presOf" srcId="{69794812-1183-446D-9AA7-60B040F6AAD7}" destId="{1AC907B5-6341-44D2-8EC0-837E90658A82}" srcOrd="0" destOrd="0" presId="urn:microsoft.com/office/officeart/2005/8/layout/vList2"/>
    <dgm:cxn modelId="{8EB7E728-A96D-46BA-912B-0ED10A5E0C83}" srcId="{69794812-1183-446D-9AA7-60B040F6AAD7}" destId="{2CA88654-38FD-4033-98AF-7F2A3F4F516A}" srcOrd="1" destOrd="0" parTransId="{43F0F5FA-C184-4D22-BBC7-925EB2BDA173}" sibTransId="{BBDB614E-8141-43A6-A43E-34B73667522D}"/>
    <dgm:cxn modelId="{F4490D4E-7137-46E8-B270-65CFDE8A07EB}" type="presOf" srcId="{C508F4A3-EB5C-4A4F-BF2D-4AC9EB535B7D}" destId="{5BC8A656-E623-41C0-B632-D73190F18B69}" srcOrd="0" destOrd="0" presId="urn:microsoft.com/office/officeart/2005/8/layout/vList2"/>
    <dgm:cxn modelId="{0BC0F499-902B-4365-B78C-7163CF8842AF}" type="presOf" srcId="{2CA88654-38FD-4033-98AF-7F2A3F4F516A}" destId="{F18AB8D2-E304-40FB-A106-EC1BBBF182FC}" srcOrd="0" destOrd="0" presId="urn:microsoft.com/office/officeart/2005/8/layout/vList2"/>
    <dgm:cxn modelId="{436913A2-1FBA-435F-BA31-4EF86387BCE5}" srcId="{69794812-1183-446D-9AA7-60B040F6AAD7}" destId="{1D13F1B1-C991-42CB-B15C-56B09D634860}" srcOrd="2" destOrd="0" parTransId="{A7AFD8D1-9C6A-4483-B979-402C8C44F431}" sibTransId="{821AADDB-C428-4259-9380-3FB8E53332DC}"/>
    <dgm:cxn modelId="{8DE1C9A5-BBF4-4BB1-8DC0-30D8E922F23F}" type="presOf" srcId="{1D13F1B1-C991-42CB-B15C-56B09D634860}" destId="{68959BD5-B205-40A2-9D46-253F2B87EC98}" srcOrd="0" destOrd="0" presId="urn:microsoft.com/office/officeart/2005/8/layout/vList2"/>
    <dgm:cxn modelId="{FBCAD2AD-1951-4243-94B7-740C798B7D48}" srcId="{69794812-1183-446D-9AA7-60B040F6AAD7}" destId="{C508F4A3-EB5C-4A4F-BF2D-4AC9EB535B7D}" srcOrd="3" destOrd="0" parTransId="{FE62A0F1-7962-4464-8946-94F076393275}" sibTransId="{157241D0-117E-4BBE-9AA6-5A4FD2DA8DE9}"/>
    <dgm:cxn modelId="{59EB8EC7-6D61-4731-9CA8-D0EE87AB6654}" type="presOf" srcId="{E5EC371F-BFA0-493C-B7EE-125FBECDC44F}" destId="{B1F6AF48-090D-4C78-B746-6C3F39231A72}" srcOrd="0" destOrd="0" presId="urn:microsoft.com/office/officeart/2005/8/layout/vList2"/>
    <dgm:cxn modelId="{126946E8-E365-4338-9663-F51BE9D42E8A}" srcId="{69794812-1183-446D-9AA7-60B040F6AAD7}" destId="{97F4202B-9482-4E23-B18B-480FF089719A}" srcOrd="0" destOrd="0" parTransId="{44EC0EB5-8011-471A-85C0-23E95F4FAC98}" sibTransId="{1E455923-E6AA-443E-B0F7-7C88F7121A34}"/>
    <dgm:cxn modelId="{AB4062FB-5D40-46A8-BAAB-7822A6A0D5E0}" srcId="{69794812-1183-446D-9AA7-60B040F6AAD7}" destId="{E5EC371F-BFA0-493C-B7EE-125FBECDC44F}" srcOrd="4" destOrd="0" parTransId="{2DDDE4A2-8B1F-4775-9658-45423E3B6B41}" sibTransId="{DDAAE239-C164-4FEF-BC84-355B7DD011E6}"/>
    <dgm:cxn modelId="{FADDD3FB-C3F6-4DD9-991F-E4DBBA66274C}" type="presOf" srcId="{97F4202B-9482-4E23-B18B-480FF089719A}" destId="{17810D9C-8CAB-4670-B1B4-38C0836EAB85}" srcOrd="0" destOrd="0" presId="urn:microsoft.com/office/officeart/2005/8/layout/vList2"/>
    <dgm:cxn modelId="{20D6D731-8EEF-4E27-B50B-58B9C5E3B140}" type="presParOf" srcId="{1AC907B5-6341-44D2-8EC0-837E90658A82}" destId="{17810D9C-8CAB-4670-B1B4-38C0836EAB85}" srcOrd="0" destOrd="0" presId="urn:microsoft.com/office/officeart/2005/8/layout/vList2"/>
    <dgm:cxn modelId="{32CB2F01-D70B-40A1-8B28-D5D17E02C5F1}" type="presParOf" srcId="{1AC907B5-6341-44D2-8EC0-837E90658A82}" destId="{CB42414D-1D3B-432C-BB2A-21EAB3FF188C}" srcOrd="1" destOrd="0" presId="urn:microsoft.com/office/officeart/2005/8/layout/vList2"/>
    <dgm:cxn modelId="{7307D39F-F47B-40CC-9311-B9C2A15B87CC}" type="presParOf" srcId="{1AC907B5-6341-44D2-8EC0-837E90658A82}" destId="{F18AB8D2-E304-40FB-A106-EC1BBBF182FC}" srcOrd="2" destOrd="0" presId="urn:microsoft.com/office/officeart/2005/8/layout/vList2"/>
    <dgm:cxn modelId="{BD2F18BB-030F-4F06-AF3F-7123714270ED}" type="presParOf" srcId="{1AC907B5-6341-44D2-8EC0-837E90658A82}" destId="{9208E347-81FB-4702-8A02-B899015A4DFF}" srcOrd="3" destOrd="0" presId="urn:microsoft.com/office/officeart/2005/8/layout/vList2"/>
    <dgm:cxn modelId="{79FA8D62-D2E0-4E07-BEB7-4AC4AD4F7D8E}" type="presParOf" srcId="{1AC907B5-6341-44D2-8EC0-837E90658A82}" destId="{68959BD5-B205-40A2-9D46-253F2B87EC98}" srcOrd="4" destOrd="0" presId="urn:microsoft.com/office/officeart/2005/8/layout/vList2"/>
    <dgm:cxn modelId="{38D56A1B-AAAF-4510-AB46-BF47292B3F6E}" type="presParOf" srcId="{1AC907B5-6341-44D2-8EC0-837E90658A82}" destId="{5CB9479A-2334-456F-804A-AE58F2A5D99E}" srcOrd="5" destOrd="0" presId="urn:microsoft.com/office/officeart/2005/8/layout/vList2"/>
    <dgm:cxn modelId="{F1727D1B-A44A-4643-B939-7C9C4D4D70A4}" type="presParOf" srcId="{1AC907B5-6341-44D2-8EC0-837E90658A82}" destId="{5BC8A656-E623-41C0-B632-D73190F18B69}" srcOrd="6" destOrd="0" presId="urn:microsoft.com/office/officeart/2005/8/layout/vList2"/>
    <dgm:cxn modelId="{A80D5200-DDB9-4458-80C6-B2428A9C54A8}" type="presParOf" srcId="{1AC907B5-6341-44D2-8EC0-837E90658A82}" destId="{927154B4-3CFC-4552-B635-3AB057A5A9A0}" srcOrd="7" destOrd="0" presId="urn:microsoft.com/office/officeart/2005/8/layout/vList2"/>
    <dgm:cxn modelId="{2F9DBE79-98DB-4448-A77D-3243FA440930}" type="presParOf" srcId="{1AC907B5-6341-44D2-8EC0-837E90658A82}" destId="{B1F6AF48-090D-4C78-B746-6C3F39231A7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1BD51A-8C01-48BF-B564-FBF8AA68E620}"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GB"/>
        </a:p>
      </dgm:t>
    </dgm:pt>
    <dgm:pt modelId="{15E55CD5-0091-4168-9BB6-6166956A9C99}">
      <dgm:prSet custT="1"/>
      <dgm:spPr/>
      <dgm:t>
        <a:bodyPr/>
        <a:lstStyle/>
        <a:p>
          <a:r>
            <a:rPr lang="en-GB" sz="2100" dirty="0">
              <a:latin typeface="Arial" panose="020B0604020202020204" pitchFamily="34" charset="0"/>
              <a:cs typeface="Arial" panose="020B0604020202020204" pitchFamily="34" charset="0"/>
            </a:rPr>
            <a:t>Jointly launched in November 2022 by the Minister of Justice and the Minister of Home Affairs and Internal Security </a:t>
          </a:r>
        </a:p>
      </dgm:t>
    </dgm:pt>
    <dgm:pt modelId="{F1959BDC-1A7A-45AA-B7F5-08ABC0EB3C4D}" type="parTrans" cxnId="{8D8032FE-1222-42CF-84AA-CF01550B89B6}">
      <dgm:prSet/>
      <dgm:spPr/>
      <dgm:t>
        <a:bodyPr/>
        <a:lstStyle/>
        <a:p>
          <a:endParaRPr lang="en-GB"/>
        </a:p>
      </dgm:t>
    </dgm:pt>
    <dgm:pt modelId="{DEB4D733-49DD-4023-95C6-D0DDA7B85D94}" type="sibTrans" cxnId="{8D8032FE-1222-42CF-84AA-CF01550B89B6}">
      <dgm:prSet/>
      <dgm:spPr/>
      <dgm:t>
        <a:bodyPr/>
        <a:lstStyle/>
        <a:p>
          <a:endParaRPr lang="en-GB"/>
        </a:p>
      </dgm:t>
    </dgm:pt>
    <dgm:pt modelId="{AEFA00D8-CF24-4D07-A778-E1F62990A03C}">
      <dgm:prSet custT="1"/>
      <dgm:spPr/>
      <dgm:t>
        <a:bodyPr/>
        <a:lstStyle/>
        <a:p>
          <a:r>
            <a:rPr lang="en-GB" sz="2100" dirty="0">
              <a:latin typeface="Arial" panose="020B0604020202020204" pitchFamily="34" charset="0"/>
              <a:cs typeface="Arial" panose="020B0604020202020204" pitchFamily="34" charset="0"/>
            </a:rPr>
            <a:t>Second prison audit (first was conducted 14 years ago)</a:t>
          </a:r>
          <a:endParaRPr lang="en-ZM" sz="2100" dirty="0">
            <a:latin typeface="Arial" panose="020B0604020202020204" pitchFamily="34" charset="0"/>
            <a:cs typeface="Arial" panose="020B0604020202020204" pitchFamily="34" charset="0"/>
          </a:endParaRPr>
        </a:p>
      </dgm:t>
    </dgm:pt>
    <dgm:pt modelId="{F34B77E7-4BA8-45B4-9419-7639AA62E648}" type="parTrans" cxnId="{74E7096D-43D3-47A8-87FF-C21D6852C057}">
      <dgm:prSet/>
      <dgm:spPr/>
      <dgm:t>
        <a:bodyPr/>
        <a:lstStyle/>
        <a:p>
          <a:endParaRPr lang="en-GB"/>
        </a:p>
      </dgm:t>
    </dgm:pt>
    <dgm:pt modelId="{BD115B1B-8540-4C81-97F7-23625BC2F180}" type="sibTrans" cxnId="{74E7096D-43D3-47A8-87FF-C21D6852C057}">
      <dgm:prSet/>
      <dgm:spPr/>
      <dgm:t>
        <a:bodyPr/>
        <a:lstStyle/>
        <a:p>
          <a:endParaRPr lang="en-GB"/>
        </a:p>
      </dgm:t>
    </dgm:pt>
    <dgm:pt modelId="{6FFB31EC-D1EE-4BD3-ABFB-EEE9EA4EF922}">
      <dgm:prSet custT="1"/>
      <dgm:spPr/>
      <dgm:t>
        <a:bodyPr/>
        <a:lstStyle/>
        <a:p>
          <a:r>
            <a:rPr lang="en-GB" sz="2100" dirty="0">
              <a:latin typeface="Arial" panose="020B0604020202020204" pitchFamily="34" charset="0"/>
              <a:cs typeface="Arial" panose="020B0604020202020204" pitchFamily="34" charset="0"/>
            </a:rPr>
            <a:t>The data collection team comprised of representatives from various institutions including the ZCS, ZP, Judiciary, LAB and CSOs such as PAN and PRISCCA</a:t>
          </a:r>
          <a:endParaRPr lang="en-ZM" sz="2100" dirty="0">
            <a:latin typeface="Arial" panose="020B0604020202020204" pitchFamily="34" charset="0"/>
            <a:cs typeface="Arial" panose="020B0604020202020204" pitchFamily="34" charset="0"/>
          </a:endParaRPr>
        </a:p>
      </dgm:t>
    </dgm:pt>
    <dgm:pt modelId="{6B60DCC6-C566-43FB-A0AC-6F67AEC512A8}" type="parTrans" cxnId="{B6E3E107-9E31-488F-986C-522989A09B07}">
      <dgm:prSet/>
      <dgm:spPr/>
      <dgm:t>
        <a:bodyPr/>
        <a:lstStyle/>
        <a:p>
          <a:endParaRPr lang="en-GB"/>
        </a:p>
      </dgm:t>
    </dgm:pt>
    <dgm:pt modelId="{81E3E340-F5DC-43AD-AC5F-81B590AF60D9}" type="sibTrans" cxnId="{B6E3E107-9E31-488F-986C-522989A09B07}">
      <dgm:prSet/>
      <dgm:spPr/>
      <dgm:t>
        <a:bodyPr/>
        <a:lstStyle/>
        <a:p>
          <a:endParaRPr lang="en-GB"/>
        </a:p>
      </dgm:t>
    </dgm:pt>
    <dgm:pt modelId="{A466E6B5-2C8E-4061-809D-FA2D876ED039}" type="pres">
      <dgm:prSet presAssocID="{4E1BD51A-8C01-48BF-B564-FBF8AA68E620}" presName="linear" presStyleCnt="0">
        <dgm:presLayoutVars>
          <dgm:animLvl val="lvl"/>
          <dgm:resizeHandles val="exact"/>
        </dgm:presLayoutVars>
      </dgm:prSet>
      <dgm:spPr/>
    </dgm:pt>
    <dgm:pt modelId="{BCE10747-8CD2-4D29-814C-61822BF8173F}" type="pres">
      <dgm:prSet presAssocID="{15E55CD5-0091-4168-9BB6-6166956A9C99}" presName="parentText" presStyleLbl="node1" presStyleIdx="0" presStyleCnt="3" custLinFactY="100000" custLinFactNeighborY="107067">
        <dgm:presLayoutVars>
          <dgm:chMax val="0"/>
          <dgm:bulletEnabled val="1"/>
        </dgm:presLayoutVars>
      </dgm:prSet>
      <dgm:spPr/>
    </dgm:pt>
    <dgm:pt modelId="{FB000B38-3809-4B3E-A40F-CBBD65DE5827}" type="pres">
      <dgm:prSet presAssocID="{DEB4D733-49DD-4023-95C6-D0DDA7B85D94}" presName="spacer" presStyleCnt="0"/>
      <dgm:spPr/>
    </dgm:pt>
    <dgm:pt modelId="{12ED6C48-76F9-47E8-8FB8-E6B92259BDC0}" type="pres">
      <dgm:prSet presAssocID="{AEFA00D8-CF24-4D07-A778-E1F62990A03C}" presName="parentText" presStyleLbl="node1" presStyleIdx="1" presStyleCnt="3" custLinFactY="-94824" custLinFactNeighborY="-100000">
        <dgm:presLayoutVars>
          <dgm:chMax val="0"/>
          <dgm:bulletEnabled val="1"/>
        </dgm:presLayoutVars>
      </dgm:prSet>
      <dgm:spPr/>
    </dgm:pt>
    <dgm:pt modelId="{95590022-1DA7-4A07-85FB-3063161DA331}" type="pres">
      <dgm:prSet presAssocID="{BD115B1B-8540-4C81-97F7-23625BC2F180}" presName="spacer" presStyleCnt="0"/>
      <dgm:spPr/>
    </dgm:pt>
    <dgm:pt modelId="{2200DABA-000D-4A7D-A53C-B1F0F9B1F1C4}" type="pres">
      <dgm:prSet presAssocID="{6FFB31EC-D1EE-4BD3-ABFB-EEE9EA4EF922}" presName="parentText" presStyleLbl="node1" presStyleIdx="2" presStyleCnt="3" custLinFactY="5028" custLinFactNeighborY="100000">
        <dgm:presLayoutVars>
          <dgm:chMax val="0"/>
          <dgm:bulletEnabled val="1"/>
        </dgm:presLayoutVars>
      </dgm:prSet>
      <dgm:spPr/>
    </dgm:pt>
  </dgm:ptLst>
  <dgm:cxnLst>
    <dgm:cxn modelId="{B6E3E107-9E31-488F-986C-522989A09B07}" srcId="{4E1BD51A-8C01-48BF-B564-FBF8AA68E620}" destId="{6FFB31EC-D1EE-4BD3-ABFB-EEE9EA4EF922}" srcOrd="2" destOrd="0" parTransId="{6B60DCC6-C566-43FB-A0AC-6F67AEC512A8}" sibTransId="{81E3E340-F5DC-43AD-AC5F-81B590AF60D9}"/>
    <dgm:cxn modelId="{74E7096D-43D3-47A8-87FF-C21D6852C057}" srcId="{4E1BD51A-8C01-48BF-B564-FBF8AA68E620}" destId="{AEFA00D8-CF24-4D07-A778-E1F62990A03C}" srcOrd="1" destOrd="0" parTransId="{F34B77E7-4BA8-45B4-9419-7639AA62E648}" sibTransId="{BD115B1B-8540-4C81-97F7-23625BC2F180}"/>
    <dgm:cxn modelId="{EE884177-6470-4D4C-B64F-E78AB74E18D0}" type="presOf" srcId="{AEFA00D8-CF24-4D07-A778-E1F62990A03C}" destId="{12ED6C48-76F9-47E8-8FB8-E6B92259BDC0}" srcOrd="0" destOrd="0" presId="urn:microsoft.com/office/officeart/2005/8/layout/vList2"/>
    <dgm:cxn modelId="{C9F85AD0-4AF8-400E-AA40-AC67CDB52B51}" type="presOf" srcId="{6FFB31EC-D1EE-4BD3-ABFB-EEE9EA4EF922}" destId="{2200DABA-000D-4A7D-A53C-B1F0F9B1F1C4}" srcOrd="0" destOrd="0" presId="urn:microsoft.com/office/officeart/2005/8/layout/vList2"/>
    <dgm:cxn modelId="{C58EA7D7-4F53-4188-90CD-D648CF80579D}" type="presOf" srcId="{4E1BD51A-8C01-48BF-B564-FBF8AA68E620}" destId="{A466E6B5-2C8E-4061-809D-FA2D876ED039}" srcOrd="0" destOrd="0" presId="urn:microsoft.com/office/officeart/2005/8/layout/vList2"/>
    <dgm:cxn modelId="{DA5EB2FD-AD09-4DE2-8041-1179255BA17B}" type="presOf" srcId="{15E55CD5-0091-4168-9BB6-6166956A9C99}" destId="{BCE10747-8CD2-4D29-814C-61822BF8173F}" srcOrd="0" destOrd="0" presId="urn:microsoft.com/office/officeart/2005/8/layout/vList2"/>
    <dgm:cxn modelId="{8D8032FE-1222-42CF-84AA-CF01550B89B6}" srcId="{4E1BD51A-8C01-48BF-B564-FBF8AA68E620}" destId="{15E55CD5-0091-4168-9BB6-6166956A9C99}" srcOrd="0" destOrd="0" parTransId="{F1959BDC-1A7A-45AA-B7F5-08ABC0EB3C4D}" sibTransId="{DEB4D733-49DD-4023-95C6-D0DDA7B85D94}"/>
    <dgm:cxn modelId="{685C275E-BCDF-43A9-AE3D-4199B2C04957}" type="presParOf" srcId="{A466E6B5-2C8E-4061-809D-FA2D876ED039}" destId="{BCE10747-8CD2-4D29-814C-61822BF8173F}" srcOrd="0" destOrd="0" presId="urn:microsoft.com/office/officeart/2005/8/layout/vList2"/>
    <dgm:cxn modelId="{85FA2222-4732-441C-811C-CD2579C00A16}" type="presParOf" srcId="{A466E6B5-2C8E-4061-809D-FA2D876ED039}" destId="{FB000B38-3809-4B3E-A40F-CBBD65DE5827}" srcOrd="1" destOrd="0" presId="urn:microsoft.com/office/officeart/2005/8/layout/vList2"/>
    <dgm:cxn modelId="{D72ECA05-01FA-467F-AB96-6651FCFF63D6}" type="presParOf" srcId="{A466E6B5-2C8E-4061-809D-FA2D876ED039}" destId="{12ED6C48-76F9-47E8-8FB8-E6B92259BDC0}" srcOrd="2" destOrd="0" presId="urn:microsoft.com/office/officeart/2005/8/layout/vList2"/>
    <dgm:cxn modelId="{00BE291F-00CB-4D99-9042-50C15DB8BFC6}" type="presParOf" srcId="{A466E6B5-2C8E-4061-809D-FA2D876ED039}" destId="{95590022-1DA7-4A07-85FB-3063161DA331}" srcOrd="3" destOrd="0" presId="urn:microsoft.com/office/officeart/2005/8/layout/vList2"/>
    <dgm:cxn modelId="{FEF56C31-39D2-4100-B227-1B0D3B903D7A}" type="presParOf" srcId="{A466E6B5-2C8E-4061-809D-FA2D876ED039}" destId="{2200DABA-000D-4A7D-A53C-B1F0F9B1F1C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1BD51A-8C01-48BF-B564-FBF8AA68E62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15E55CD5-0091-4168-9BB6-6166956A9C99}">
      <dgm:prSet/>
      <dgm:spPr/>
      <dgm:t>
        <a:bodyPr/>
        <a:lstStyle/>
        <a:p>
          <a:r>
            <a:rPr lang="en-US" b="0" dirty="0">
              <a:latin typeface="Arial" panose="020B0604020202020204" pitchFamily="34" charset="0"/>
              <a:cs typeface="Arial" panose="020B0604020202020204" pitchFamily="34" charset="0"/>
            </a:rPr>
            <a:t>1.  To assess the conditions of correctional centres</a:t>
          </a:r>
          <a:endParaRPr lang="en-ZM" b="0" dirty="0">
            <a:latin typeface="Arial" panose="020B0604020202020204" pitchFamily="34" charset="0"/>
            <a:cs typeface="Arial" panose="020B0604020202020204" pitchFamily="34" charset="0"/>
          </a:endParaRPr>
        </a:p>
      </dgm:t>
    </dgm:pt>
    <dgm:pt modelId="{F1959BDC-1A7A-45AA-B7F5-08ABC0EB3C4D}" type="parTrans" cxnId="{8D8032FE-1222-42CF-84AA-CF01550B89B6}">
      <dgm:prSet/>
      <dgm:spPr/>
      <dgm:t>
        <a:bodyPr/>
        <a:lstStyle/>
        <a:p>
          <a:endParaRPr lang="en-GB"/>
        </a:p>
      </dgm:t>
    </dgm:pt>
    <dgm:pt modelId="{DEB4D733-49DD-4023-95C6-D0DDA7B85D94}" type="sibTrans" cxnId="{8D8032FE-1222-42CF-84AA-CF01550B89B6}">
      <dgm:prSet/>
      <dgm:spPr/>
      <dgm:t>
        <a:bodyPr/>
        <a:lstStyle/>
        <a:p>
          <a:endParaRPr lang="en-GB"/>
        </a:p>
      </dgm:t>
    </dgm:pt>
    <dgm:pt modelId="{AEFA00D8-CF24-4D07-A778-E1F62990A03C}">
      <dgm:prSet/>
      <dgm:spPr/>
      <dgm:t>
        <a:bodyPr/>
        <a:lstStyle/>
        <a:p>
          <a:r>
            <a:rPr lang="en-US" dirty="0">
              <a:latin typeface="Arial" panose="020B0604020202020204" pitchFamily="34" charset="0"/>
              <a:cs typeface="Arial" panose="020B0604020202020204" pitchFamily="34" charset="0"/>
            </a:rPr>
            <a:t>2. To assess the extent of awareness and respect for inmates’ human rights in the centres</a:t>
          </a:r>
          <a:endParaRPr lang="en-ZM" dirty="0">
            <a:latin typeface="Arial" panose="020B0604020202020204" pitchFamily="34" charset="0"/>
            <a:cs typeface="Arial" panose="020B0604020202020204" pitchFamily="34" charset="0"/>
          </a:endParaRPr>
        </a:p>
      </dgm:t>
    </dgm:pt>
    <dgm:pt modelId="{F34B77E7-4BA8-45B4-9419-7639AA62E648}" type="parTrans" cxnId="{74E7096D-43D3-47A8-87FF-C21D6852C057}">
      <dgm:prSet/>
      <dgm:spPr/>
      <dgm:t>
        <a:bodyPr/>
        <a:lstStyle/>
        <a:p>
          <a:endParaRPr lang="en-GB"/>
        </a:p>
      </dgm:t>
    </dgm:pt>
    <dgm:pt modelId="{BD115B1B-8540-4C81-97F7-23625BC2F180}" type="sibTrans" cxnId="{74E7096D-43D3-47A8-87FF-C21D6852C057}">
      <dgm:prSet/>
      <dgm:spPr/>
      <dgm:t>
        <a:bodyPr/>
        <a:lstStyle/>
        <a:p>
          <a:endParaRPr lang="en-GB"/>
        </a:p>
      </dgm:t>
    </dgm:pt>
    <dgm:pt modelId="{6FFB31EC-D1EE-4BD3-ABFB-EEE9EA4EF922}">
      <dgm:prSet/>
      <dgm:spPr/>
      <dgm:t>
        <a:bodyPr/>
        <a:lstStyle/>
        <a:p>
          <a:r>
            <a:rPr lang="en-US" dirty="0">
              <a:latin typeface="Arial" panose="020B0604020202020204" pitchFamily="34" charset="0"/>
              <a:cs typeface="Arial" panose="020B0604020202020204" pitchFamily="34" charset="0"/>
            </a:rPr>
            <a:t>3. To assess the challenges faced by inmates</a:t>
          </a:r>
          <a:endParaRPr lang="en-ZM" dirty="0">
            <a:latin typeface="Arial" panose="020B0604020202020204" pitchFamily="34" charset="0"/>
            <a:cs typeface="Arial" panose="020B0604020202020204" pitchFamily="34" charset="0"/>
          </a:endParaRPr>
        </a:p>
      </dgm:t>
    </dgm:pt>
    <dgm:pt modelId="{6B60DCC6-C566-43FB-A0AC-6F67AEC512A8}" type="parTrans" cxnId="{B6E3E107-9E31-488F-986C-522989A09B07}">
      <dgm:prSet/>
      <dgm:spPr/>
      <dgm:t>
        <a:bodyPr/>
        <a:lstStyle/>
        <a:p>
          <a:endParaRPr lang="en-GB"/>
        </a:p>
      </dgm:t>
    </dgm:pt>
    <dgm:pt modelId="{81E3E340-F5DC-43AD-AC5F-81B590AF60D9}" type="sibTrans" cxnId="{B6E3E107-9E31-488F-986C-522989A09B07}">
      <dgm:prSet/>
      <dgm:spPr/>
      <dgm:t>
        <a:bodyPr/>
        <a:lstStyle/>
        <a:p>
          <a:endParaRPr lang="en-GB"/>
        </a:p>
      </dgm:t>
    </dgm:pt>
    <dgm:pt modelId="{1A25ED4D-5903-403C-AE00-7DDEA685B427}">
      <dgm:prSet/>
      <dgm:spPr/>
      <dgm:t>
        <a:bodyPr/>
        <a:lstStyle/>
        <a:p>
          <a:r>
            <a:rPr lang="en-US" dirty="0">
              <a:latin typeface="Arial" panose="020B0604020202020204" pitchFamily="34" charset="0"/>
              <a:cs typeface="Arial" panose="020B0604020202020204" pitchFamily="34" charset="0"/>
            </a:rPr>
            <a:t>4. To assess the amnesty procedures available to inmates</a:t>
          </a:r>
          <a:endParaRPr lang="en-ZM" dirty="0">
            <a:latin typeface="Arial" panose="020B0604020202020204" pitchFamily="34" charset="0"/>
            <a:cs typeface="Arial" panose="020B0604020202020204" pitchFamily="34" charset="0"/>
          </a:endParaRPr>
        </a:p>
      </dgm:t>
    </dgm:pt>
    <dgm:pt modelId="{ACB456E0-2BBF-4F26-B246-8F0EF3503CDF}" type="parTrans" cxnId="{CBBE12C0-2C5F-44CD-92FF-418E796AAAF9}">
      <dgm:prSet/>
      <dgm:spPr/>
      <dgm:t>
        <a:bodyPr/>
        <a:lstStyle/>
        <a:p>
          <a:endParaRPr lang="en-GB"/>
        </a:p>
      </dgm:t>
    </dgm:pt>
    <dgm:pt modelId="{CED98567-D176-4253-85F0-C86FF51C9C67}" type="sibTrans" cxnId="{CBBE12C0-2C5F-44CD-92FF-418E796AAAF9}">
      <dgm:prSet/>
      <dgm:spPr/>
      <dgm:t>
        <a:bodyPr/>
        <a:lstStyle/>
        <a:p>
          <a:endParaRPr lang="en-GB"/>
        </a:p>
      </dgm:t>
    </dgm:pt>
    <dgm:pt modelId="{42C575D1-1F4E-49FD-B2C1-EF4CCB1665D1}">
      <dgm:prSet/>
      <dgm:spPr/>
      <dgm:t>
        <a:bodyPr/>
        <a:lstStyle/>
        <a:p>
          <a:r>
            <a:rPr lang="en-US" dirty="0">
              <a:latin typeface="Arial" panose="020B0604020202020204" pitchFamily="34" charset="0"/>
              <a:cs typeface="Arial" panose="020B0604020202020204" pitchFamily="34" charset="0"/>
            </a:rPr>
            <a:t>5. To assess the extent to which ‘correctional services’ are implemented and realised following the enactment of the Zambia Correctional Service Act in 2021</a:t>
          </a:r>
          <a:endParaRPr lang="en-ZM" dirty="0">
            <a:latin typeface="Arial" panose="020B0604020202020204" pitchFamily="34" charset="0"/>
            <a:cs typeface="Arial" panose="020B0604020202020204" pitchFamily="34" charset="0"/>
          </a:endParaRPr>
        </a:p>
      </dgm:t>
    </dgm:pt>
    <dgm:pt modelId="{1ACBC1BB-3772-4662-AB28-49AF8417698F}" type="parTrans" cxnId="{CE7639C5-81AC-425B-AA0D-A2EB581C1E71}">
      <dgm:prSet/>
      <dgm:spPr/>
      <dgm:t>
        <a:bodyPr/>
        <a:lstStyle/>
        <a:p>
          <a:endParaRPr lang="en-GB"/>
        </a:p>
      </dgm:t>
    </dgm:pt>
    <dgm:pt modelId="{0B999D3F-3618-4969-BA8B-929F86CB854B}" type="sibTrans" cxnId="{CE7639C5-81AC-425B-AA0D-A2EB581C1E71}">
      <dgm:prSet/>
      <dgm:spPr/>
      <dgm:t>
        <a:bodyPr/>
        <a:lstStyle/>
        <a:p>
          <a:endParaRPr lang="en-GB"/>
        </a:p>
      </dgm:t>
    </dgm:pt>
    <dgm:pt modelId="{273F809F-8E08-41BA-8D7A-61BF736891D6}" type="pres">
      <dgm:prSet presAssocID="{4E1BD51A-8C01-48BF-B564-FBF8AA68E620}" presName="linear" presStyleCnt="0">
        <dgm:presLayoutVars>
          <dgm:animLvl val="lvl"/>
          <dgm:resizeHandles val="exact"/>
        </dgm:presLayoutVars>
      </dgm:prSet>
      <dgm:spPr/>
    </dgm:pt>
    <dgm:pt modelId="{E181E6E4-3682-49AA-8A3C-9A7835E3C4BC}" type="pres">
      <dgm:prSet presAssocID="{15E55CD5-0091-4168-9BB6-6166956A9C99}" presName="parentText" presStyleLbl="node1" presStyleIdx="0" presStyleCnt="5">
        <dgm:presLayoutVars>
          <dgm:chMax val="0"/>
          <dgm:bulletEnabled val="1"/>
        </dgm:presLayoutVars>
      </dgm:prSet>
      <dgm:spPr/>
    </dgm:pt>
    <dgm:pt modelId="{3070242C-128A-4429-8B6C-EDCACEF8DE7B}" type="pres">
      <dgm:prSet presAssocID="{DEB4D733-49DD-4023-95C6-D0DDA7B85D94}" presName="spacer" presStyleCnt="0"/>
      <dgm:spPr/>
    </dgm:pt>
    <dgm:pt modelId="{2FA9E2CE-651D-442B-A7C2-3C5C56DF13EA}" type="pres">
      <dgm:prSet presAssocID="{AEFA00D8-CF24-4D07-A778-E1F62990A03C}" presName="parentText" presStyleLbl="node1" presStyleIdx="1" presStyleCnt="5">
        <dgm:presLayoutVars>
          <dgm:chMax val="0"/>
          <dgm:bulletEnabled val="1"/>
        </dgm:presLayoutVars>
      </dgm:prSet>
      <dgm:spPr/>
    </dgm:pt>
    <dgm:pt modelId="{FD1133E1-5793-4971-9BF2-6B1E9AED3EC8}" type="pres">
      <dgm:prSet presAssocID="{BD115B1B-8540-4C81-97F7-23625BC2F180}" presName="spacer" presStyleCnt="0"/>
      <dgm:spPr/>
    </dgm:pt>
    <dgm:pt modelId="{04184538-F55E-4E35-A142-E22B1D0AE431}" type="pres">
      <dgm:prSet presAssocID="{6FFB31EC-D1EE-4BD3-ABFB-EEE9EA4EF922}" presName="parentText" presStyleLbl="node1" presStyleIdx="2" presStyleCnt="5">
        <dgm:presLayoutVars>
          <dgm:chMax val="0"/>
          <dgm:bulletEnabled val="1"/>
        </dgm:presLayoutVars>
      </dgm:prSet>
      <dgm:spPr/>
    </dgm:pt>
    <dgm:pt modelId="{B246D4F8-62CC-43D4-8191-93085CFCFB6B}" type="pres">
      <dgm:prSet presAssocID="{81E3E340-F5DC-43AD-AC5F-81B590AF60D9}" presName="spacer" presStyleCnt="0"/>
      <dgm:spPr/>
    </dgm:pt>
    <dgm:pt modelId="{4636222B-D816-4A41-8517-3A58A05ED50F}" type="pres">
      <dgm:prSet presAssocID="{1A25ED4D-5903-403C-AE00-7DDEA685B427}" presName="parentText" presStyleLbl="node1" presStyleIdx="3" presStyleCnt="5">
        <dgm:presLayoutVars>
          <dgm:chMax val="0"/>
          <dgm:bulletEnabled val="1"/>
        </dgm:presLayoutVars>
      </dgm:prSet>
      <dgm:spPr/>
    </dgm:pt>
    <dgm:pt modelId="{3018A867-F89D-4861-A9F5-1C3092306772}" type="pres">
      <dgm:prSet presAssocID="{CED98567-D176-4253-85F0-C86FF51C9C67}" presName="spacer" presStyleCnt="0"/>
      <dgm:spPr/>
    </dgm:pt>
    <dgm:pt modelId="{EE988A2B-0870-4073-BB09-E020964BF963}" type="pres">
      <dgm:prSet presAssocID="{42C575D1-1F4E-49FD-B2C1-EF4CCB1665D1}" presName="parentText" presStyleLbl="node1" presStyleIdx="4" presStyleCnt="5">
        <dgm:presLayoutVars>
          <dgm:chMax val="0"/>
          <dgm:bulletEnabled val="1"/>
        </dgm:presLayoutVars>
      </dgm:prSet>
      <dgm:spPr/>
    </dgm:pt>
  </dgm:ptLst>
  <dgm:cxnLst>
    <dgm:cxn modelId="{B6E3E107-9E31-488F-986C-522989A09B07}" srcId="{4E1BD51A-8C01-48BF-B564-FBF8AA68E620}" destId="{6FFB31EC-D1EE-4BD3-ABFB-EEE9EA4EF922}" srcOrd="2" destOrd="0" parTransId="{6B60DCC6-C566-43FB-A0AC-6F67AEC512A8}" sibTransId="{81E3E340-F5DC-43AD-AC5F-81B590AF60D9}"/>
    <dgm:cxn modelId="{D0E2CC22-D343-4530-8182-533BA7A9D338}" type="presOf" srcId="{4E1BD51A-8C01-48BF-B564-FBF8AA68E620}" destId="{273F809F-8E08-41BA-8D7A-61BF736891D6}" srcOrd="0" destOrd="0" presId="urn:microsoft.com/office/officeart/2005/8/layout/vList2"/>
    <dgm:cxn modelId="{A5C6CA28-B252-4A8E-923B-79B952EF1BD9}" type="presOf" srcId="{6FFB31EC-D1EE-4BD3-ABFB-EEE9EA4EF922}" destId="{04184538-F55E-4E35-A142-E22B1D0AE431}" srcOrd="0" destOrd="0" presId="urn:microsoft.com/office/officeart/2005/8/layout/vList2"/>
    <dgm:cxn modelId="{FB36C529-E88D-4A87-955F-7D0FFEBCF47D}" type="presOf" srcId="{15E55CD5-0091-4168-9BB6-6166956A9C99}" destId="{E181E6E4-3682-49AA-8A3C-9A7835E3C4BC}" srcOrd="0" destOrd="0" presId="urn:microsoft.com/office/officeart/2005/8/layout/vList2"/>
    <dgm:cxn modelId="{74E7096D-43D3-47A8-87FF-C21D6852C057}" srcId="{4E1BD51A-8C01-48BF-B564-FBF8AA68E620}" destId="{AEFA00D8-CF24-4D07-A778-E1F62990A03C}" srcOrd="1" destOrd="0" parTransId="{F34B77E7-4BA8-45B4-9419-7639AA62E648}" sibTransId="{BD115B1B-8540-4C81-97F7-23625BC2F180}"/>
    <dgm:cxn modelId="{C8987288-8BDA-4B63-B7A4-CC86DD9A9335}" type="presOf" srcId="{AEFA00D8-CF24-4D07-A778-E1F62990A03C}" destId="{2FA9E2CE-651D-442B-A7C2-3C5C56DF13EA}" srcOrd="0" destOrd="0" presId="urn:microsoft.com/office/officeart/2005/8/layout/vList2"/>
    <dgm:cxn modelId="{BA55869C-EA00-4F6D-941A-916F0566F343}" type="presOf" srcId="{42C575D1-1F4E-49FD-B2C1-EF4CCB1665D1}" destId="{EE988A2B-0870-4073-BB09-E020964BF963}" srcOrd="0" destOrd="0" presId="urn:microsoft.com/office/officeart/2005/8/layout/vList2"/>
    <dgm:cxn modelId="{CBBE12C0-2C5F-44CD-92FF-418E796AAAF9}" srcId="{4E1BD51A-8C01-48BF-B564-FBF8AA68E620}" destId="{1A25ED4D-5903-403C-AE00-7DDEA685B427}" srcOrd="3" destOrd="0" parTransId="{ACB456E0-2BBF-4F26-B246-8F0EF3503CDF}" sibTransId="{CED98567-D176-4253-85F0-C86FF51C9C67}"/>
    <dgm:cxn modelId="{CE7639C5-81AC-425B-AA0D-A2EB581C1E71}" srcId="{4E1BD51A-8C01-48BF-B564-FBF8AA68E620}" destId="{42C575D1-1F4E-49FD-B2C1-EF4CCB1665D1}" srcOrd="4" destOrd="0" parTransId="{1ACBC1BB-3772-4662-AB28-49AF8417698F}" sibTransId="{0B999D3F-3618-4969-BA8B-929F86CB854B}"/>
    <dgm:cxn modelId="{CA4C4ADD-8CED-4E5B-AF09-D2615100B422}" type="presOf" srcId="{1A25ED4D-5903-403C-AE00-7DDEA685B427}" destId="{4636222B-D816-4A41-8517-3A58A05ED50F}" srcOrd="0" destOrd="0" presId="urn:microsoft.com/office/officeart/2005/8/layout/vList2"/>
    <dgm:cxn modelId="{8D8032FE-1222-42CF-84AA-CF01550B89B6}" srcId="{4E1BD51A-8C01-48BF-B564-FBF8AA68E620}" destId="{15E55CD5-0091-4168-9BB6-6166956A9C99}" srcOrd="0" destOrd="0" parTransId="{F1959BDC-1A7A-45AA-B7F5-08ABC0EB3C4D}" sibTransId="{DEB4D733-49DD-4023-95C6-D0DDA7B85D94}"/>
    <dgm:cxn modelId="{31F0DF89-B0A7-40C7-B588-2E219ECFAC71}" type="presParOf" srcId="{273F809F-8E08-41BA-8D7A-61BF736891D6}" destId="{E181E6E4-3682-49AA-8A3C-9A7835E3C4BC}" srcOrd="0" destOrd="0" presId="urn:microsoft.com/office/officeart/2005/8/layout/vList2"/>
    <dgm:cxn modelId="{65E67210-6F32-4D74-9115-0C514C516451}" type="presParOf" srcId="{273F809F-8E08-41BA-8D7A-61BF736891D6}" destId="{3070242C-128A-4429-8B6C-EDCACEF8DE7B}" srcOrd="1" destOrd="0" presId="urn:microsoft.com/office/officeart/2005/8/layout/vList2"/>
    <dgm:cxn modelId="{71AB38E9-727A-42FA-B0EA-F9368DE7C984}" type="presParOf" srcId="{273F809F-8E08-41BA-8D7A-61BF736891D6}" destId="{2FA9E2CE-651D-442B-A7C2-3C5C56DF13EA}" srcOrd="2" destOrd="0" presId="urn:microsoft.com/office/officeart/2005/8/layout/vList2"/>
    <dgm:cxn modelId="{B9084510-0BCE-49B4-940D-D35A68732FB8}" type="presParOf" srcId="{273F809F-8E08-41BA-8D7A-61BF736891D6}" destId="{FD1133E1-5793-4971-9BF2-6B1E9AED3EC8}" srcOrd="3" destOrd="0" presId="urn:microsoft.com/office/officeart/2005/8/layout/vList2"/>
    <dgm:cxn modelId="{02FC97CB-77E0-4D37-9805-3809A5E39529}" type="presParOf" srcId="{273F809F-8E08-41BA-8D7A-61BF736891D6}" destId="{04184538-F55E-4E35-A142-E22B1D0AE431}" srcOrd="4" destOrd="0" presId="urn:microsoft.com/office/officeart/2005/8/layout/vList2"/>
    <dgm:cxn modelId="{D2D3941C-67F8-43B4-B827-255402132D0E}" type="presParOf" srcId="{273F809F-8E08-41BA-8D7A-61BF736891D6}" destId="{B246D4F8-62CC-43D4-8191-93085CFCFB6B}" srcOrd="5" destOrd="0" presId="urn:microsoft.com/office/officeart/2005/8/layout/vList2"/>
    <dgm:cxn modelId="{CD3F308E-577C-4746-A10C-5D3927EA0CA9}" type="presParOf" srcId="{273F809F-8E08-41BA-8D7A-61BF736891D6}" destId="{4636222B-D816-4A41-8517-3A58A05ED50F}" srcOrd="6" destOrd="0" presId="urn:microsoft.com/office/officeart/2005/8/layout/vList2"/>
    <dgm:cxn modelId="{A8C295CF-BE58-42C2-84E1-F75C38A9A3B7}" type="presParOf" srcId="{273F809F-8E08-41BA-8D7A-61BF736891D6}" destId="{3018A867-F89D-4861-A9F5-1C3092306772}" srcOrd="7" destOrd="0" presId="urn:microsoft.com/office/officeart/2005/8/layout/vList2"/>
    <dgm:cxn modelId="{A0D5D982-BD11-46A1-B2C2-821E7E16DD2E}" type="presParOf" srcId="{273F809F-8E08-41BA-8D7A-61BF736891D6}" destId="{EE988A2B-0870-4073-BB09-E020964BF96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F675E-083D-4909-B2A6-28F207799FEA}"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E409656D-E712-46D1-A456-BEA70550B2B3}">
      <dgm:prSet custT="1"/>
      <dgm:spPr/>
      <dgm:t>
        <a:bodyPr/>
        <a:lstStyle/>
        <a:p>
          <a:pPr algn="l"/>
          <a:r>
            <a:rPr lang="en-US" sz="2400" dirty="0">
              <a:latin typeface="Arial" panose="020B0604020202020204" pitchFamily="34" charset="0"/>
              <a:cs typeface="Arial" panose="020B0604020202020204" pitchFamily="34" charset="0"/>
            </a:rPr>
            <a:t>To address the bottlenecks in the criminal justice system which contribute to overcrowding in correctional </a:t>
          </a:r>
          <a:r>
            <a:rPr lang="en-US" sz="2400" dirty="0" err="1">
              <a:latin typeface="Arial" panose="020B0604020202020204" pitchFamily="34" charset="0"/>
              <a:cs typeface="Arial" panose="020B0604020202020204" pitchFamily="34" charset="0"/>
            </a:rPr>
            <a:t>centres</a:t>
          </a:r>
          <a:endParaRPr lang="en-ZM" sz="2400" dirty="0">
            <a:latin typeface="Arial" panose="020B0604020202020204" pitchFamily="34" charset="0"/>
            <a:cs typeface="Arial" panose="020B0604020202020204" pitchFamily="34" charset="0"/>
          </a:endParaRPr>
        </a:p>
      </dgm:t>
    </dgm:pt>
    <dgm:pt modelId="{034235E8-B249-4A28-8123-BE7AF4414927}" type="parTrans" cxnId="{7190FCF5-138E-44E0-892B-855DB0563DC8}">
      <dgm:prSet/>
      <dgm:spPr/>
      <dgm:t>
        <a:bodyPr/>
        <a:lstStyle/>
        <a:p>
          <a:endParaRPr lang="en-GB"/>
        </a:p>
      </dgm:t>
    </dgm:pt>
    <dgm:pt modelId="{42DCF771-5027-47A9-B424-A57B0DFAD8F6}" type="sibTrans" cxnId="{7190FCF5-138E-44E0-892B-855DB0563DC8}">
      <dgm:prSet/>
      <dgm:spPr/>
      <dgm:t>
        <a:bodyPr/>
        <a:lstStyle/>
        <a:p>
          <a:endParaRPr lang="en-GB"/>
        </a:p>
      </dgm:t>
    </dgm:pt>
    <dgm:pt modelId="{0B08058F-E0E6-45FD-B731-B1DCDF721061}">
      <dgm:prSet custT="1"/>
      <dgm:spPr/>
      <dgm:t>
        <a:bodyPr/>
        <a:lstStyle/>
        <a:p>
          <a:pPr algn="l"/>
          <a:r>
            <a:rPr lang="en-US" sz="2400" dirty="0">
              <a:latin typeface="Arial" panose="020B0604020202020204" pitchFamily="34" charset="0"/>
              <a:cs typeface="Arial" panose="020B0604020202020204" pitchFamily="34" charset="0"/>
            </a:rPr>
            <a:t>To improve the respect of inmates’ human rights</a:t>
          </a:r>
          <a:endParaRPr lang="en-ZM" sz="2400" dirty="0">
            <a:latin typeface="Arial" panose="020B0604020202020204" pitchFamily="34" charset="0"/>
            <a:cs typeface="Arial" panose="020B0604020202020204" pitchFamily="34" charset="0"/>
          </a:endParaRPr>
        </a:p>
      </dgm:t>
    </dgm:pt>
    <dgm:pt modelId="{334C73D7-96B6-436C-BB74-295227E1153D}" type="parTrans" cxnId="{AAFFAFF9-8CA9-4581-AC57-D1550F29DE52}">
      <dgm:prSet/>
      <dgm:spPr/>
      <dgm:t>
        <a:bodyPr/>
        <a:lstStyle/>
        <a:p>
          <a:endParaRPr lang="en-GB"/>
        </a:p>
      </dgm:t>
    </dgm:pt>
    <dgm:pt modelId="{5CC8CF5A-66B6-430E-AB9B-750BA4F159CC}" type="sibTrans" cxnId="{AAFFAFF9-8CA9-4581-AC57-D1550F29DE52}">
      <dgm:prSet/>
      <dgm:spPr/>
      <dgm:t>
        <a:bodyPr/>
        <a:lstStyle/>
        <a:p>
          <a:endParaRPr lang="en-GB"/>
        </a:p>
      </dgm:t>
    </dgm:pt>
    <dgm:pt modelId="{A344429D-13F5-47B4-BFC5-2305D04E5DFB}">
      <dgm:prSet custT="1"/>
      <dgm:spPr/>
      <dgm:t>
        <a:bodyPr/>
        <a:lstStyle/>
        <a:p>
          <a:pPr algn="l"/>
          <a:r>
            <a:rPr lang="en-US" sz="2400" dirty="0">
              <a:latin typeface="Arial" panose="020B0604020202020204" pitchFamily="34" charset="0"/>
              <a:cs typeface="Arial" panose="020B0604020202020204" pitchFamily="34" charset="0"/>
            </a:rPr>
            <a:t>To enhance the provision of ‘correctional services’, following the enactment of the Zambia. Correctional Service Act in 2021 whose focus is more on rehabilitation than punishment</a:t>
          </a:r>
          <a:endParaRPr lang="en-ZM" sz="2400" dirty="0">
            <a:latin typeface="Arial" panose="020B0604020202020204" pitchFamily="34" charset="0"/>
            <a:cs typeface="Arial" panose="020B0604020202020204" pitchFamily="34" charset="0"/>
          </a:endParaRPr>
        </a:p>
      </dgm:t>
    </dgm:pt>
    <dgm:pt modelId="{7C28AD0C-B70C-4800-947C-3A19D15E957C}" type="parTrans" cxnId="{30B85D54-191A-40B9-AC82-16C6D114BCDF}">
      <dgm:prSet/>
      <dgm:spPr/>
      <dgm:t>
        <a:bodyPr/>
        <a:lstStyle/>
        <a:p>
          <a:endParaRPr lang="en-GB"/>
        </a:p>
      </dgm:t>
    </dgm:pt>
    <dgm:pt modelId="{8B348EC8-D799-473F-9443-E1D9B1A34AA5}" type="sibTrans" cxnId="{30B85D54-191A-40B9-AC82-16C6D114BCDF}">
      <dgm:prSet/>
      <dgm:spPr/>
      <dgm:t>
        <a:bodyPr/>
        <a:lstStyle/>
        <a:p>
          <a:endParaRPr lang="en-GB"/>
        </a:p>
      </dgm:t>
    </dgm:pt>
    <dgm:pt modelId="{32D04342-CE10-4F3D-8647-27EBF2A5A2BF}" type="pres">
      <dgm:prSet presAssocID="{8CEF675E-083D-4909-B2A6-28F207799FEA}" presName="linearFlow" presStyleCnt="0">
        <dgm:presLayoutVars>
          <dgm:dir/>
          <dgm:resizeHandles val="exact"/>
        </dgm:presLayoutVars>
      </dgm:prSet>
      <dgm:spPr/>
    </dgm:pt>
    <dgm:pt modelId="{33A8252B-5193-4ACF-8231-325B98A3A9FD}" type="pres">
      <dgm:prSet presAssocID="{E409656D-E712-46D1-A456-BEA70550B2B3}" presName="composite" presStyleCnt="0"/>
      <dgm:spPr/>
    </dgm:pt>
    <dgm:pt modelId="{A76D97D4-8D26-4CE7-83BA-F35284D6E838}" type="pres">
      <dgm:prSet presAssocID="{E409656D-E712-46D1-A456-BEA70550B2B3}" presName="imgShp" presStyleLbl="fgImgPlace1" presStyleIdx="0" presStyleCnt="3" custLinFactNeighborX="-95160" custLinFactNeighborY="104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0BA43C53-02E5-4182-A6EC-DE80EC56ADFB}" type="pres">
      <dgm:prSet presAssocID="{E409656D-E712-46D1-A456-BEA70550B2B3}" presName="txShp" presStyleLbl="node1" presStyleIdx="0" presStyleCnt="3" custScaleX="135696" custLinFactNeighborX="7853" custLinFactNeighborY="6833">
        <dgm:presLayoutVars>
          <dgm:bulletEnabled val="1"/>
        </dgm:presLayoutVars>
      </dgm:prSet>
      <dgm:spPr/>
    </dgm:pt>
    <dgm:pt modelId="{871AA326-0E75-4DA4-9C83-B407935ABC5F}" type="pres">
      <dgm:prSet presAssocID="{42DCF771-5027-47A9-B424-A57B0DFAD8F6}" presName="spacing" presStyleCnt="0"/>
      <dgm:spPr/>
    </dgm:pt>
    <dgm:pt modelId="{853FC27B-539F-42D8-B7A2-4169FE45DA24}" type="pres">
      <dgm:prSet presAssocID="{0B08058F-E0E6-45FD-B731-B1DCDF721061}" presName="composite" presStyleCnt="0"/>
      <dgm:spPr/>
    </dgm:pt>
    <dgm:pt modelId="{FB8973C7-3F7D-4DD3-B71E-53BB0BD50793}" type="pres">
      <dgm:prSet presAssocID="{0B08058F-E0E6-45FD-B731-B1DCDF721061}" presName="imgShp" presStyleLbl="fgImgPlace1" presStyleIdx="1" presStyleCnt="3" custLinFactNeighborX="-96804" custLinFactNeighborY="227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CF40525D-57F5-47DD-821D-1F2DD00880BF}" type="pres">
      <dgm:prSet presAssocID="{0B08058F-E0E6-45FD-B731-B1DCDF721061}" presName="txShp" presStyleLbl="node1" presStyleIdx="1" presStyleCnt="3" custScaleX="135338" custScaleY="99880" custLinFactNeighborX="7519" custLinFactNeighborY="1139">
        <dgm:presLayoutVars>
          <dgm:bulletEnabled val="1"/>
        </dgm:presLayoutVars>
      </dgm:prSet>
      <dgm:spPr/>
    </dgm:pt>
    <dgm:pt modelId="{9F493CD3-B714-45C7-871F-02448231B0A5}" type="pres">
      <dgm:prSet presAssocID="{5CC8CF5A-66B6-430E-AB9B-750BA4F159CC}" presName="spacing" presStyleCnt="0"/>
      <dgm:spPr/>
    </dgm:pt>
    <dgm:pt modelId="{52982F75-F1C4-4ADA-B340-0541D058B30F}" type="pres">
      <dgm:prSet presAssocID="{A344429D-13F5-47B4-BFC5-2305D04E5DFB}" presName="composite" presStyleCnt="0"/>
      <dgm:spPr/>
    </dgm:pt>
    <dgm:pt modelId="{FB9374BE-273C-4568-BA8A-3938F92E007E}" type="pres">
      <dgm:prSet presAssocID="{A344429D-13F5-47B4-BFC5-2305D04E5DFB}" presName="imgShp" presStyleLbl="fgImgPlace1" presStyleIdx="2" presStyleCnt="3" custLinFactNeighborX="-95160" custLinFactNeighborY="1139"/>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D54F03A7-F4B8-4936-813F-55A007B40A08}" type="pres">
      <dgm:prSet presAssocID="{A344429D-13F5-47B4-BFC5-2305D04E5DFB}" presName="txShp" presStyleLbl="node1" presStyleIdx="2" presStyleCnt="3" custScaleX="134104" custLinFactNeighborX="21893" custLinFactNeighborY="1162">
        <dgm:presLayoutVars>
          <dgm:bulletEnabled val="1"/>
        </dgm:presLayoutVars>
      </dgm:prSet>
      <dgm:spPr/>
    </dgm:pt>
  </dgm:ptLst>
  <dgm:cxnLst>
    <dgm:cxn modelId="{30B85D54-191A-40B9-AC82-16C6D114BCDF}" srcId="{8CEF675E-083D-4909-B2A6-28F207799FEA}" destId="{A344429D-13F5-47B4-BFC5-2305D04E5DFB}" srcOrd="2" destOrd="0" parTransId="{7C28AD0C-B70C-4800-947C-3A19D15E957C}" sibTransId="{8B348EC8-D799-473F-9443-E1D9B1A34AA5}"/>
    <dgm:cxn modelId="{DFD6D357-08C1-42DF-B6D5-E2EC9B90954B}" type="presOf" srcId="{E409656D-E712-46D1-A456-BEA70550B2B3}" destId="{0BA43C53-02E5-4182-A6EC-DE80EC56ADFB}" srcOrd="0" destOrd="0" presId="urn:microsoft.com/office/officeart/2005/8/layout/vList3"/>
    <dgm:cxn modelId="{33DE0D81-147F-4AED-B5D3-D9277C5AFE2E}" type="presOf" srcId="{A344429D-13F5-47B4-BFC5-2305D04E5DFB}" destId="{D54F03A7-F4B8-4936-813F-55A007B40A08}" srcOrd="0" destOrd="0" presId="urn:microsoft.com/office/officeart/2005/8/layout/vList3"/>
    <dgm:cxn modelId="{D7ECCE97-8582-4FBB-95E3-31474FE8A13C}" type="presOf" srcId="{8CEF675E-083D-4909-B2A6-28F207799FEA}" destId="{32D04342-CE10-4F3D-8647-27EBF2A5A2BF}" srcOrd="0" destOrd="0" presId="urn:microsoft.com/office/officeart/2005/8/layout/vList3"/>
    <dgm:cxn modelId="{7190FCF5-138E-44E0-892B-855DB0563DC8}" srcId="{8CEF675E-083D-4909-B2A6-28F207799FEA}" destId="{E409656D-E712-46D1-A456-BEA70550B2B3}" srcOrd="0" destOrd="0" parTransId="{034235E8-B249-4A28-8123-BE7AF4414927}" sibTransId="{42DCF771-5027-47A9-B424-A57B0DFAD8F6}"/>
    <dgm:cxn modelId="{9DDB17F6-4589-4F68-A0D8-583F00703721}" type="presOf" srcId="{0B08058F-E0E6-45FD-B731-B1DCDF721061}" destId="{CF40525D-57F5-47DD-821D-1F2DD00880BF}" srcOrd="0" destOrd="0" presId="urn:microsoft.com/office/officeart/2005/8/layout/vList3"/>
    <dgm:cxn modelId="{AAFFAFF9-8CA9-4581-AC57-D1550F29DE52}" srcId="{8CEF675E-083D-4909-B2A6-28F207799FEA}" destId="{0B08058F-E0E6-45FD-B731-B1DCDF721061}" srcOrd="1" destOrd="0" parTransId="{334C73D7-96B6-436C-BB74-295227E1153D}" sibTransId="{5CC8CF5A-66B6-430E-AB9B-750BA4F159CC}"/>
    <dgm:cxn modelId="{807C7679-3B7B-4EE3-8ECB-476A9982453C}" type="presParOf" srcId="{32D04342-CE10-4F3D-8647-27EBF2A5A2BF}" destId="{33A8252B-5193-4ACF-8231-325B98A3A9FD}" srcOrd="0" destOrd="0" presId="urn:microsoft.com/office/officeart/2005/8/layout/vList3"/>
    <dgm:cxn modelId="{F82EEBF2-065C-4E98-8330-10A5B9DBBE55}" type="presParOf" srcId="{33A8252B-5193-4ACF-8231-325B98A3A9FD}" destId="{A76D97D4-8D26-4CE7-83BA-F35284D6E838}" srcOrd="0" destOrd="0" presId="urn:microsoft.com/office/officeart/2005/8/layout/vList3"/>
    <dgm:cxn modelId="{A019579B-BBCE-4A66-9607-7969CF13B524}" type="presParOf" srcId="{33A8252B-5193-4ACF-8231-325B98A3A9FD}" destId="{0BA43C53-02E5-4182-A6EC-DE80EC56ADFB}" srcOrd="1" destOrd="0" presId="urn:microsoft.com/office/officeart/2005/8/layout/vList3"/>
    <dgm:cxn modelId="{C2E91F82-6718-487D-A711-D1CD83FE2DC8}" type="presParOf" srcId="{32D04342-CE10-4F3D-8647-27EBF2A5A2BF}" destId="{871AA326-0E75-4DA4-9C83-B407935ABC5F}" srcOrd="1" destOrd="0" presId="urn:microsoft.com/office/officeart/2005/8/layout/vList3"/>
    <dgm:cxn modelId="{A1BD4F3E-E04F-4FDF-AAEB-7EA483E91A3F}" type="presParOf" srcId="{32D04342-CE10-4F3D-8647-27EBF2A5A2BF}" destId="{853FC27B-539F-42D8-B7A2-4169FE45DA24}" srcOrd="2" destOrd="0" presId="urn:microsoft.com/office/officeart/2005/8/layout/vList3"/>
    <dgm:cxn modelId="{0A879F04-471B-46CB-97C3-73E508104C45}" type="presParOf" srcId="{853FC27B-539F-42D8-B7A2-4169FE45DA24}" destId="{FB8973C7-3F7D-4DD3-B71E-53BB0BD50793}" srcOrd="0" destOrd="0" presId="urn:microsoft.com/office/officeart/2005/8/layout/vList3"/>
    <dgm:cxn modelId="{BEFD698B-BB7A-4778-8A4D-606D54E5C7AF}" type="presParOf" srcId="{853FC27B-539F-42D8-B7A2-4169FE45DA24}" destId="{CF40525D-57F5-47DD-821D-1F2DD00880BF}" srcOrd="1" destOrd="0" presId="urn:microsoft.com/office/officeart/2005/8/layout/vList3"/>
    <dgm:cxn modelId="{0737ED3A-F920-4548-AEB4-82260A027470}" type="presParOf" srcId="{32D04342-CE10-4F3D-8647-27EBF2A5A2BF}" destId="{9F493CD3-B714-45C7-871F-02448231B0A5}" srcOrd="3" destOrd="0" presId="urn:microsoft.com/office/officeart/2005/8/layout/vList3"/>
    <dgm:cxn modelId="{C01F4650-607A-4CDC-8854-8933176A3B38}" type="presParOf" srcId="{32D04342-CE10-4F3D-8647-27EBF2A5A2BF}" destId="{52982F75-F1C4-4ADA-B340-0541D058B30F}" srcOrd="4" destOrd="0" presId="urn:microsoft.com/office/officeart/2005/8/layout/vList3"/>
    <dgm:cxn modelId="{E8AACF67-DC6F-432E-9139-9C4B1AD65AB5}" type="presParOf" srcId="{52982F75-F1C4-4ADA-B340-0541D058B30F}" destId="{FB9374BE-273C-4568-BA8A-3938F92E007E}" srcOrd="0" destOrd="0" presId="urn:microsoft.com/office/officeart/2005/8/layout/vList3"/>
    <dgm:cxn modelId="{29F001C1-3937-429B-9A18-657C7C32A676}" type="presParOf" srcId="{52982F75-F1C4-4ADA-B340-0541D058B30F}" destId="{D54F03A7-F4B8-4936-813F-55A007B40A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5D4CA4-A920-49DD-8201-EE7C9A42F28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65A9EAED-E591-47EE-B082-4840FC6D2AF4}">
      <dgm:prSet custT="1"/>
      <dgm:spPr/>
      <dgm:t>
        <a:bodyPr anchor="t"/>
        <a:lstStyle/>
        <a:p>
          <a:pPr algn="l"/>
          <a:r>
            <a:rPr lang="en-US" sz="2100" dirty="0">
              <a:latin typeface="Arial" panose="020B0604020202020204" pitchFamily="34" charset="0"/>
              <a:cs typeface="Arial" panose="020B0604020202020204" pitchFamily="34" charset="0"/>
            </a:rPr>
            <a:t>Adopted a mixed-method research approach that gathered both qualitative and quantitative data</a:t>
          </a:r>
          <a:endParaRPr lang="en-ZM" sz="2100" dirty="0">
            <a:latin typeface="Arial" panose="020B0604020202020204" pitchFamily="34" charset="0"/>
            <a:cs typeface="Arial" panose="020B0604020202020204" pitchFamily="34" charset="0"/>
          </a:endParaRPr>
        </a:p>
      </dgm:t>
    </dgm:pt>
    <dgm:pt modelId="{545A55F2-6AF3-4B1C-A7D6-267B4BB280B1}" type="parTrans" cxnId="{BAD78B21-7581-4D16-B991-5556C837E498}">
      <dgm:prSet/>
      <dgm:spPr/>
      <dgm:t>
        <a:bodyPr/>
        <a:lstStyle/>
        <a:p>
          <a:endParaRPr lang="en-GB"/>
        </a:p>
      </dgm:t>
    </dgm:pt>
    <dgm:pt modelId="{0048A108-2568-4E13-9C44-AF308FC3C7F6}" type="sibTrans" cxnId="{BAD78B21-7581-4D16-B991-5556C837E498}">
      <dgm:prSet custT="1"/>
      <dgm:spPr/>
      <dgm:t>
        <a:bodyPr/>
        <a:lstStyle/>
        <a:p>
          <a:endParaRPr lang="en-GB" sz="1800">
            <a:latin typeface="Arial" panose="020B0604020202020204" pitchFamily="34" charset="0"/>
            <a:cs typeface="Arial" panose="020B0604020202020204" pitchFamily="34" charset="0"/>
          </a:endParaRPr>
        </a:p>
      </dgm:t>
    </dgm:pt>
    <dgm:pt modelId="{C700960F-3EED-4137-9293-B34C0BE89E1E}">
      <dgm:prSet custT="1"/>
      <dgm:spPr/>
      <dgm:t>
        <a:bodyPr anchor="t"/>
        <a:lstStyle/>
        <a:p>
          <a:pPr algn="l"/>
          <a:r>
            <a:rPr lang="en-US" sz="2100" dirty="0">
              <a:latin typeface="Arial" panose="020B0604020202020204" pitchFamily="34" charset="0"/>
              <a:cs typeface="Arial" panose="020B0604020202020204" pitchFamily="34" charset="0"/>
            </a:rPr>
            <a:t>In-depth investigation and understanding of complex and multiple factors associated with overcrowding in correctional centres in Zambia</a:t>
          </a:r>
          <a:endParaRPr lang="en-ZM" sz="2100" dirty="0">
            <a:latin typeface="Arial" panose="020B0604020202020204" pitchFamily="34" charset="0"/>
            <a:cs typeface="Arial" panose="020B0604020202020204" pitchFamily="34" charset="0"/>
          </a:endParaRPr>
        </a:p>
      </dgm:t>
    </dgm:pt>
    <dgm:pt modelId="{B9888896-0EF1-4620-BA53-F013C38BC8BB}" type="parTrans" cxnId="{15C86ECD-2001-4B4A-ADCD-BE37AFBE21F2}">
      <dgm:prSet/>
      <dgm:spPr/>
      <dgm:t>
        <a:bodyPr/>
        <a:lstStyle/>
        <a:p>
          <a:endParaRPr lang="en-GB"/>
        </a:p>
      </dgm:t>
    </dgm:pt>
    <dgm:pt modelId="{B09A758D-E73C-4E30-A423-0A9A49289DD3}" type="sibTrans" cxnId="{15C86ECD-2001-4B4A-ADCD-BE37AFBE21F2}">
      <dgm:prSet custT="1"/>
      <dgm:spPr/>
      <dgm:t>
        <a:bodyPr/>
        <a:lstStyle/>
        <a:p>
          <a:endParaRPr lang="en-GB" sz="1800">
            <a:latin typeface="Arial" panose="020B0604020202020204" pitchFamily="34" charset="0"/>
            <a:cs typeface="Arial" panose="020B0604020202020204" pitchFamily="34" charset="0"/>
          </a:endParaRPr>
        </a:p>
      </dgm:t>
    </dgm:pt>
    <dgm:pt modelId="{86A6947E-E2E6-4E53-95FA-50ACC387C823}">
      <dgm:prSet custT="1"/>
      <dgm:spPr/>
      <dgm:t>
        <a:bodyPr anchor="t"/>
        <a:lstStyle/>
        <a:p>
          <a:pPr algn="l"/>
          <a:r>
            <a:rPr lang="en-GB" sz="2100" dirty="0">
              <a:latin typeface="Arial" panose="020B0604020202020204" pitchFamily="34" charset="0"/>
              <a:cs typeface="Arial" panose="020B0604020202020204" pitchFamily="34" charset="0"/>
            </a:rPr>
            <a:t>There were more than </a:t>
          </a:r>
          <a:r>
            <a:rPr lang="en-GB" sz="2100" b="0" dirty="0">
              <a:latin typeface="Arial" panose="020B0604020202020204" pitchFamily="34" charset="0"/>
              <a:cs typeface="Arial" panose="020B0604020202020204" pitchFamily="34" charset="0"/>
            </a:rPr>
            <a:t>3, 500 </a:t>
          </a:r>
          <a:r>
            <a:rPr lang="en-GB" sz="2100" dirty="0">
              <a:latin typeface="Arial" panose="020B0604020202020204" pitchFamily="34" charset="0"/>
              <a:cs typeface="Arial" panose="020B0604020202020204" pitchFamily="34" charset="0"/>
            </a:rPr>
            <a:t>participants and respondents in the audit</a:t>
          </a:r>
          <a:endParaRPr lang="en-ZM" sz="2100" dirty="0">
            <a:latin typeface="Arial" panose="020B0604020202020204" pitchFamily="34" charset="0"/>
            <a:cs typeface="Arial" panose="020B0604020202020204" pitchFamily="34" charset="0"/>
          </a:endParaRPr>
        </a:p>
      </dgm:t>
    </dgm:pt>
    <dgm:pt modelId="{96DFE631-BBCF-49BA-B6D4-A584E8E317D5}" type="parTrans" cxnId="{68FF5EB0-9C16-4EA9-B73B-CF3F31CF1B63}">
      <dgm:prSet/>
      <dgm:spPr/>
      <dgm:t>
        <a:bodyPr/>
        <a:lstStyle/>
        <a:p>
          <a:endParaRPr lang="en-ZM"/>
        </a:p>
      </dgm:t>
    </dgm:pt>
    <dgm:pt modelId="{A932F1D7-DE7C-4ADA-AF73-3E7394EFE75B}" type="sibTrans" cxnId="{68FF5EB0-9C16-4EA9-B73B-CF3F31CF1B63}">
      <dgm:prSet/>
      <dgm:spPr/>
      <dgm:t>
        <a:bodyPr/>
        <a:lstStyle/>
        <a:p>
          <a:endParaRPr lang="en-ZM"/>
        </a:p>
      </dgm:t>
    </dgm:pt>
    <dgm:pt modelId="{B11E9B37-CF29-40B9-926E-BEC53F12E896}">
      <dgm:prSet custT="1"/>
      <dgm:spPr/>
      <dgm:t>
        <a:bodyPr anchor="t"/>
        <a:lstStyle/>
        <a:p>
          <a:r>
            <a:rPr lang="en-US" sz="2100" dirty="0">
              <a:latin typeface="Arial" panose="020B0604020202020204" pitchFamily="34" charset="0"/>
              <a:cs typeface="Arial" panose="020B0604020202020204" pitchFamily="34" charset="0"/>
            </a:rPr>
            <a:t>Out of 87 correctional centres in Zambia, the audit team visited 68 centres: i.e. 52 correctional centres, 10 correctional farms, three remand prisons, two training schools and one reformatory school</a:t>
          </a:r>
          <a:endParaRPr lang="en-ZM" sz="2100" dirty="0">
            <a:latin typeface="Arial" panose="020B0604020202020204" pitchFamily="34" charset="0"/>
            <a:cs typeface="Arial" panose="020B0604020202020204" pitchFamily="34" charset="0"/>
          </a:endParaRPr>
        </a:p>
      </dgm:t>
    </dgm:pt>
    <dgm:pt modelId="{C675DD37-944C-4236-A829-C78D99B87869}" type="parTrans" cxnId="{805E6442-ADC9-43E6-9B97-EB5F225BB1EB}">
      <dgm:prSet/>
      <dgm:spPr/>
      <dgm:t>
        <a:bodyPr/>
        <a:lstStyle/>
        <a:p>
          <a:endParaRPr lang="en-ZM"/>
        </a:p>
      </dgm:t>
    </dgm:pt>
    <dgm:pt modelId="{6B29751E-44FA-4367-8287-E347AFFEC5AB}" type="sibTrans" cxnId="{805E6442-ADC9-43E6-9B97-EB5F225BB1EB}">
      <dgm:prSet custT="1"/>
      <dgm:spPr/>
      <dgm:t>
        <a:bodyPr/>
        <a:lstStyle/>
        <a:p>
          <a:endParaRPr lang="en-ZM" sz="1800">
            <a:latin typeface="Arial" panose="020B0604020202020204" pitchFamily="34" charset="0"/>
            <a:cs typeface="Arial" panose="020B0604020202020204" pitchFamily="34" charset="0"/>
          </a:endParaRPr>
        </a:p>
      </dgm:t>
    </dgm:pt>
    <dgm:pt modelId="{8044BBBE-2D96-4EBE-A61D-062E3EA909FF}" type="pres">
      <dgm:prSet presAssocID="{585D4CA4-A920-49DD-8201-EE7C9A42F28F}" presName="linear" presStyleCnt="0">
        <dgm:presLayoutVars>
          <dgm:animLvl val="lvl"/>
          <dgm:resizeHandles val="exact"/>
        </dgm:presLayoutVars>
      </dgm:prSet>
      <dgm:spPr/>
    </dgm:pt>
    <dgm:pt modelId="{94A3D05C-CC59-4425-BC32-6C48E102FAF2}" type="pres">
      <dgm:prSet presAssocID="{65A9EAED-E591-47EE-B082-4840FC6D2AF4}" presName="parentText" presStyleLbl="node1" presStyleIdx="0" presStyleCnt="4">
        <dgm:presLayoutVars>
          <dgm:chMax val="0"/>
          <dgm:bulletEnabled val="1"/>
        </dgm:presLayoutVars>
      </dgm:prSet>
      <dgm:spPr/>
    </dgm:pt>
    <dgm:pt modelId="{6E431753-853A-45A3-AC7B-7BA411D955E0}" type="pres">
      <dgm:prSet presAssocID="{0048A108-2568-4E13-9C44-AF308FC3C7F6}" presName="spacer" presStyleCnt="0"/>
      <dgm:spPr/>
    </dgm:pt>
    <dgm:pt modelId="{6CD68540-958E-4476-92A3-1032770DE5BD}" type="pres">
      <dgm:prSet presAssocID="{C700960F-3EED-4137-9293-B34C0BE89E1E}" presName="parentText" presStyleLbl="node1" presStyleIdx="1" presStyleCnt="4">
        <dgm:presLayoutVars>
          <dgm:chMax val="0"/>
          <dgm:bulletEnabled val="1"/>
        </dgm:presLayoutVars>
      </dgm:prSet>
      <dgm:spPr/>
    </dgm:pt>
    <dgm:pt modelId="{84F9E03D-7FF1-4A43-8A00-790F1A4530E2}" type="pres">
      <dgm:prSet presAssocID="{B09A758D-E73C-4E30-A423-0A9A49289DD3}" presName="spacer" presStyleCnt="0"/>
      <dgm:spPr/>
    </dgm:pt>
    <dgm:pt modelId="{5465E99C-28D9-4045-A53C-EDFC5DA0484B}" type="pres">
      <dgm:prSet presAssocID="{B11E9B37-CF29-40B9-926E-BEC53F12E896}" presName="parentText" presStyleLbl="node1" presStyleIdx="2" presStyleCnt="4">
        <dgm:presLayoutVars>
          <dgm:chMax val="0"/>
          <dgm:bulletEnabled val="1"/>
        </dgm:presLayoutVars>
      </dgm:prSet>
      <dgm:spPr/>
    </dgm:pt>
    <dgm:pt modelId="{2CE48DAB-9A49-40B7-A849-DE8A224A02C4}" type="pres">
      <dgm:prSet presAssocID="{6B29751E-44FA-4367-8287-E347AFFEC5AB}" presName="spacer" presStyleCnt="0"/>
      <dgm:spPr/>
    </dgm:pt>
    <dgm:pt modelId="{5CC80D1E-350D-4753-91E5-5855F2753C46}" type="pres">
      <dgm:prSet presAssocID="{86A6947E-E2E6-4E53-95FA-50ACC387C823}" presName="parentText" presStyleLbl="node1" presStyleIdx="3" presStyleCnt="4">
        <dgm:presLayoutVars>
          <dgm:chMax val="0"/>
          <dgm:bulletEnabled val="1"/>
        </dgm:presLayoutVars>
      </dgm:prSet>
      <dgm:spPr/>
    </dgm:pt>
  </dgm:ptLst>
  <dgm:cxnLst>
    <dgm:cxn modelId="{7210770B-3968-4D46-BB3C-6D864E6189CC}" type="presOf" srcId="{585D4CA4-A920-49DD-8201-EE7C9A42F28F}" destId="{8044BBBE-2D96-4EBE-A61D-062E3EA909FF}" srcOrd="0" destOrd="0" presId="urn:microsoft.com/office/officeart/2005/8/layout/vList2"/>
    <dgm:cxn modelId="{BAD78B21-7581-4D16-B991-5556C837E498}" srcId="{585D4CA4-A920-49DD-8201-EE7C9A42F28F}" destId="{65A9EAED-E591-47EE-B082-4840FC6D2AF4}" srcOrd="0" destOrd="0" parTransId="{545A55F2-6AF3-4B1C-A7D6-267B4BB280B1}" sibTransId="{0048A108-2568-4E13-9C44-AF308FC3C7F6}"/>
    <dgm:cxn modelId="{805E6442-ADC9-43E6-9B97-EB5F225BB1EB}" srcId="{585D4CA4-A920-49DD-8201-EE7C9A42F28F}" destId="{B11E9B37-CF29-40B9-926E-BEC53F12E896}" srcOrd="2" destOrd="0" parTransId="{C675DD37-944C-4236-A829-C78D99B87869}" sibTransId="{6B29751E-44FA-4367-8287-E347AFFEC5AB}"/>
    <dgm:cxn modelId="{6D4C3E67-0DFC-41ED-9D05-EF75D9656CE9}" type="presOf" srcId="{65A9EAED-E591-47EE-B082-4840FC6D2AF4}" destId="{94A3D05C-CC59-4425-BC32-6C48E102FAF2}" srcOrd="0" destOrd="0" presId="urn:microsoft.com/office/officeart/2005/8/layout/vList2"/>
    <dgm:cxn modelId="{D34AF74C-AED7-4432-8EB1-49475A7E1F43}" type="presOf" srcId="{C700960F-3EED-4137-9293-B34C0BE89E1E}" destId="{6CD68540-958E-4476-92A3-1032770DE5BD}" srcOrd="0" destOrd="0" presId="urn:microsoft.com/office/officeart/2005/8/layout/vList2"/>
    <dgm:cxn modelId="{D2F880AA-8719-41F5-B8A6-2AAEC596C481}" type="presOf" srcId="{B11E9B37-CF29-40B9-926E-BEC53F12E896}" destId="{5465E99C-28D9-4045-A53C-EDFC5DA0484B}" srcOrd="0" destOrd="0" presId="urn:microsoft.com/office/officeart/2005/8/layout/vList2"/>
    <dgm:cxn modelId="{68FF5EB0-9C16-4EA9-B73B-CF3F31CF1B63}" srcId="{585D4CA4-A920-49DD-8201-EE7C9A42F28F}" destId="{86A6947E-E2E6-4E53-95FA-50ACC387C823}" srcOrd="3" destOrd="0" parTransId="{96DFE631-BBCF-49BA-B6D4-A584E8E317D5}" sibTransId="{A932F1D7-DE7C-4ADA-AF73-3E7394EFE75B}"/>
    <dgm:cxn modelId="{D02F28C9-6F91-4837-9BB6-61958FF92735}" type="presOf" srcId="{86A6947E-E2E6-4E53-95FA-50ACC387C823}" destId="{5CC80D1E-350D-4753-91E5-5855F2753C46}" srcOrd="0" destOrd="0" presId="urn:microsoft.com/office/officeart/2005/8/layout/vList2"/>
    <dgm:cxn modelId="{15C86ECD-2001-4B4A-ADCD-BE37AFBE21F2}" srcId="{585D4CA4-A920-49DD-8201-EE7C9A42F28F}" destId="{C700960F-3EED-4137-9293-B34C0BE89E1E}" srcOrd="1" destOrd="0" parTransId="{B9888896-0EF1-4620-BA53-F013C38BC8BB}" sibTransId="{B09A758D-E73C-4E30-A423-0A9A49289DD3}"/>
    <dgm:cxn modelId="{25F526A5-33E5-4330-B1D0-BBC382923AD1}" type="presParOf" srcId="{8044BBBE-2D96-4EBE-A61D-062E3EA909FF}" destId="{94A3D05C-CC59-4425-BC32-6C48E102FAF2}" srcOrd="0" destOrd="0" presId="urn:microsoft.com/office/officeart/2005/8/layout/vList2"/>
    <dgm:cxn modelId="{F65CBC58-3807-4DE1-9519-C102B63D0AAB}" type="presParOf" srcId="{8044BBBE-2D96-4EBE-A61D-062E3EA909FF}" destId="{6E431753-853A-45A3-AC7B-7BA411D955E0}" srcOrd="1" destOrd="0" presId="urn:microsoft.com/office/officeart/2005/8/layout/vList2"/>
    <dgm:cxn modelId="{D8D595F6-9C37-47C4-A635-3CB714B8AC69}" type="presParOf" srcId="{8044BBBE-2D96-4EBE-A61D-062E3EA909FF}" destId="{6CD68540-958E-4476-92A3-1032770DE5BD}" srcOrd="2" destOrd="0" presId="urn:microsoft.com/office/officeart/2005/8/layout/vList2"/>
    <dgm:cxn modelId="{D4030A45-8DBC-4B70-9662-3BEE73D8A1C5}" type="presParOf" srcId="{8044BBBE-2D96-4EBE-A61D-062E3EA909FF}" destId="{84F9E03D-7FF1-4A43-8A00-790F1A4530E2}" srcOrd="3" destOrd="0" presId="urn:microsoft.com/office/officeart/2005/8/layout/vList2"/>
    <dgm:cxn modelId="{EAA46CF1-ABDE-404E-B445-4B1FD778C21C}" type="presParOf" srcId="{8044BBBE-2D96-4EBE-A61D-062E3EA909FF}" destId="{5465E99C-28D9-4045-A53C-EDFC5DA0484B}" srcOrd="4" destOrd="0" presId="urn:microsoft.com/office/officeart/2005/8/layout/vList2"/>
    <dgm:cxn modelId="{0839852A-9AC0-474E-813C-DBA14377B20A}" type="presParOf" srcId="{8044BBBE-2D96-4EBE-A61D-062E3EA909FF}" destId="{2CE48DAB-9A49-40B7-A849-DE8A224A02C4}" srcOrd="5" destOrd="0" presId="urn:microsoft.com/office/officeart/2005/8/layout/vList2"/>
    <dgm:cxn modelId="{93D73358-6EEA-4E32-9F30-21C6A11D677E}" type="presParOf" srcId="{8044BBBE-2D96-4EBE-A61D-062E3EA909FF}" destId="{5CC80D1E-350D-4753-91E5-5855F2753C4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F675E-083D-4909-B2A6-28F207799FEA}"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GB"/>
        </a:p>
      </dgm:t>
    </dgm:pt>
    <dgm:pt modelId="{32D04342-CE10-4F3D-8647-27EBF2A5A2BF}" type="pres">
      <dgm:prSet presAssocID="{8CEF675E-083D-4909-B2A6-28F207799FEA}" presName="linearFlow" presStyleCnt="0">
        <dgm:presLayoutVars>
          <dgm:dir/>
          <dgm:resizeHandles val="exact"/>
        </dgm:presLayoutVars>
      </dgm:prSet>
      <dgm:spPr/>
    </dgm:pt>
  </dgm:ptLst>
  <dgm:cxnLst>
    <dgm:cxn modelId="{D7ECCE97-8582-4FBB-95E3-31474FE8A13C}" type="presOf" srcId="{8CEF675E-083D-4909-B2A6-28F207799FEA}" destId="{32D04342-CE10-4F3D-8647-27EBF2A5A2BF}"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10D9C-8CAB-4670-B1B4-38C0836EAB85}">
      <dsp:nvSpPr>
        <dsp:cNvPr id="0" name=""/>
        <dsp:cNvSpPr/>
      </dsp:nvSpPr>
      <dsp:spPr>
        <a:xfrm>
          <a:off x="0" y="22768"/>
          <a:ext cx="11577639" cy="61775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solidFill>
                <a:prstClr val="white"/>
              </a:solidFill>
              <a:latin typeface="+mn-lt"/>
              <a:ea typeface="+mn-ea"/>
              <a:cs typeface="+mn-cs"/>
            </a:rPr>
            <a:t>Background</a:t>
          </a:r>
        </a:p>
      </dsp:txBody>
      <dsp:txXfrm>
        <a:off x="30157" y="52925"/>
        <a:ext cx="11517325" cy="557445"/>
      </dsp:txXfrm>
    </dsp:sp>
    <dsp:sp modelId="{F18AB8D2-E304-40FB-A106-EC1BBBF182FC}">
      <dsp:nvSpPr>
        <dsp:cNvPr id="0" name=""/>
        <dsp:cNvSpPr/>
      </dsp:nvSpPr>
      <dsp:spPr>
        <a:xfrm>
          <a:off x="0" y="709648"/>
          <a:ext cx="11577639" cy="61775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Purpose</a:t>
          </a:r>
        </a:p>
      </dsp:txBody>
      <dsp:txXfrm>
        <a:off x="30157" y="739805"/>
        <a:ext cx="11517325" cy="557445"/>
      </dsp:txXfrm>
    </dsp:sp>
    <dsp:sp modelId="{68959BD5-B205-40A2-9D46-253F2B87EC98}">
      <dsp:nvSpPr>
        <dsp:cNvPr id="0" name=""/>
        <dsp:cNvSpPr/>
      </dsp:nvSpPr>
      <dsp:spPr>
        <a:xfrm>
          <a:off x="0" y="1396528"/>
          <a:ext cx="11577639" cy="61775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Objectives</a:t>
          </a:r>
        </a:p>
      </dsp:txBody>
      <dsp:txXfrm>
        <a:off x="30157" y="1426685"/>
        <a:ext cx="11517325" cy="557445"/>
      </dsp:txXfrm>
    </dsp:sp>
    <dsp:sp modelId="{5BC8A656-E623-41C0-B632-D73190F18B69}">
      <dsp:nvSpPr>
        <dsp:cNvPr id="0" name=""/>
        <dsp:cNvSpPr/>
      </dsp:nvSpPr>
      <dsp:spPr>
        <a:xfrm>
          <a:off x="0" y="2083408"/>
          <a:ext cx="11577639" cy="61775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Methodology</a:t>
          </a:r>
        </a:p>
      </dsp:txBody>
      <dsp:txXfrm>
        <a:off x="30157" y="2113565"/>
        <a:ext cx="11517325" cy="557445"/>
      </dsp:txXfrm>
    </dsp:sp>
    <dsp:sp modelId="{B1F6AF48-090D-4C78-B746-6C3F39231A72}">
      <dsp:nvSpPr>
        <dsp:cNvPr id="0" name=""/>
        <dsp:cNvSpPr/>
      </dsp:nvSpPr>
      <dsp:spPr>
        <a:xfrm>
          <a:off x="0" y="2788946"/>
          <a:ext cx="11577639" cy="61775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Legal Framework</a:t>
          </a:r>
        </a:p>
      </dsp:txBody>
      <dsp:txXfrm>
        <a:off x="30157" y="2819103"/>
        <a:ext cx="11517325" cy="557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10747-8CD2-4D29-814C-61822BF8173F}">
      <dsp:nvSpPr>
        <dsp:cNvPr id="0" name=""/>
        <dsp:cNvSpPr/>
      </dsp:nvSpPr>
      <dsp:spPr>
        <a:xfrm>
          <a:off x="0" y="1803568"/>
          <a:ext cx="10515600" cy="1216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Arial" panose="020B0604020202020204" pitchFamily="34" charset="0"/>
              <a:cs typeface="Arial" panose="020B0604020202020204" pitchFamily="34" charset="0"/>
            </a:rPr>
            <a:t>Jointly launched in November 2022 by the Minister of Justice and the Minister of Home Affairs and Internal Security </a:t>
          </a:r>
        </a:p>
      </dsp:txBody>
      <dsp:txXfrm>
        <a:off x="59399" y="1862967"/>
        <a:ext cx="10396802" cy="1098002"/>
      </dsp:txXfrm>
    </dsp:sp>
    <dsp:sp modelId="{12ED6C48-76F9-47E8-8FB8-E6B92259BDC0}">
      <dsp:nvSpPr>
        <dsp:cNvPr id="0" name=""/>
        <dsp:cNvSpPr/>
      </dsp:nvSpPr>
      <dsp:spPr>
        <a:xfrm>
          <a:off x="0" y="449321"/>
          <a:ext cx="10515600" cy="1216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Arial" panose="020B0604020202020204" pitchFamily="34" charset="0"/>
              <a:cs typeface="Arial" panose="020B0604020202020204" pitchFamily="34" charset="0"/>
            </a:rPr>
            <a:t>Second prison audit (first was conducted 14 years ago)</a:t>
          </a:r>
          <a:endParaRPr lang="en-ZM" sz="2100" kern="1200" dirty="0">
            <a:latin typeface="Arial" panose="020B0604020202020204" pitchFamily="34" charset="0"/>
            <a:cs typeface="Arial" panose="020B0604020202020204" pitchFamily="34" charset="0"/>
          </a:endParaRPr>
        </a:p>
      </dsp:txBody>
      <dsp:txXfrm>
        <a:off x="59399" y="508720"/>
        <a:ext cx="10396802" cy="1098002"/>
      </dsp:txXfrm>
    </dsp:sp>
    <dsp:sp modelId="{2200DABA-000D-4A7D-A53C-B1F0F9B1F1C4}">
      <dsp:nvSpPr>
        <dsp:cNvPr id="0" name=""/>
        <dsp:cNvSpPr/>
      </dsp:nvSpPr>
      <dsp:spPr>
        <a:xfrm>
          <a:off x="0" y="3442720"/>
          <a:ext cx="10515600" cy="1216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Arial" panose="020B0604020202020204" pitchFamily="34" charset="0"/>
              <a:cs typeface="Arial" panose="020B0604020202020204" pitchFamily="34" charset="0"/>
            </a:rPr>
            <a:t>The data collection team comprised of representatives from various institutions including the ZCS, ZP, Judiciary, LAB and CSOs such as PAN and PRISCCA</a:t>
          </a:r>
          <a:endParaRPr lang="en-ZM" sz="2100" kern="1200" dirty="0">
            <a:latin typeface="Arial" panose="020B0604020202020204" pitchFamily="34" charset="0"/>
            <a:cs typeface="Arial" panose="020B0604020202020204" pitchFamily="34" charset="0"/>
          </a:endParaRPr>
        </a:p>
      </dsp:txBody>
      <dsp:txXfrm>
        <a:off x="59399" y="3502119"/>
        <a:ext cx="1039680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E6E4-3682-49AA-8A3C-9A7835E3C4BC}">
      <dsp:nvSpPr>
        <dsp:cNvPr id="0" name=""/>
        <dsp:cNvSpPr/>
      </dsp:nvSpPr>
      <dsp:spPr>
        <a:xfrm>
          <a:off x="0" y="58999"/>
          <a:ext cx="10515600" cy="79852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latin typeface="Arial" panose="020B0604020202020204" pitchFamily="34" charset="0"/>
              <a:cs typeface="Arial" panose="020B0604020202020204" pitchFamily="34" charset="0"/>
            </a:rPr>
            <a:t>1.  To assess the conditions of correctional centres</a:t>
          </a:r>
          <a:endParaRPr lang="en-ZM" sz="2100" b="0" kern="1200" dirty="0">
            <a:latin typeface="Arial" panose="020B0604020202020204" pitchFamily="34" charset="0"/>
            <a:cs typeface="Arial" panose="020B0604020202020204" pitchFamily="34" charset="0"/>
          </a:endParaRPr>
        </a:p>
      </dsp:txBody>
      <dsp:txXfrm>
        <a:off x="38981" y="97980"/>
        <a:ext cx="10437638" cy="720562"/>
      </dsp:txXfrm>
    </dsp:sp>
    <dsp:sp modelId="{2FA9E2CE-651D-442B-A7C2-3C5C56DF13EA}">
      <dsp:nvSpPr>
        <dsp:cNvPr id="0" name=""/>
        <dsp:cNvSpPr/>
      </dsp:nvSpPr>
      <dsp:spPr>
        <a:xfrm>
          <a:off x="0" y="918004"/>
          <a:ext cx="10515600" cy="79852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2. To assess the extent of awareness and respect for inmates’ human rights in the centres</a:t>
          </a:r>
          <a:endParaRPr lang="en-ZM" sz="2100" kern="1200" dirty="0">
            <a:latin typeface="Arial" panose="020B0604020202020204" pitchFamily="34" charset="0"/>
            <a:cs typeface="Arial" panose="020B0604020202020204" pitchFamily="34" charset="0"/>
          </a:endParaRPr>
        </a:p>
      </dsp:txBody>
      <dsp:txXfrm>
        <a:off x="38981" y="956985"/>
        <a:ext cx="10437638" cy="720562"/>
      </dsp:txXfrm>
    </dsp:sp>
    <dsp:sp modelId="{04184538-F55E-4E35-A142-E22B1D0AE431}">
      <dsp:nvSpPr>
        <dsp:cNvPr id="0" name=""/>
        <dsp:cNvSpPr/>
      </dsp:nvSpPr>
      <dsp:spPr>
        <a:xfrm>
          <a:off x="0" y="1777009"/>
          <a:ext cx="10515600" cy="79852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3. To assess the challenges faced by inmates</a:t>
          </a:r>
          <a:endParaRPr lang="en-ZM" sz="2100" kern="1200" dirty="0">
            <a:latin typeface="Arial" panose="020B0604020202020204" pitchFamily="34" charset="0"/>
            <a:cs typeface="Arial" panose="020B0604020202020204" pitchFamily="34" charset="0"/>
          </a:endParaRPr>
        </a:p>
      </dsp:txBody>
      <dsp:txXfrm>
        <a:off x="38981" y="1815990"/>
        <a:ext cx="10437638" cy="720562"/>
      </dsp:txXfrm>
    </dsp:sp>
    <dsp:sp modelId="{4636222B-D816-4A41-8517-3A58A05ED50F}">
      <dsp:nvSpPr>
        <dsp:cNvPr id="0" name=""/>
        <dsp:cNvSpPr/>
      </dsp:nvSpPr>
      <dsp:spPr>
        <a:xfrm>
          <a:off x="0" y="2636014"/>
          <a:ext cx="10515600" cy="79852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4. To assess the amnesty procedures available to inmates</a:t>
          </a:r>
          <a:endParaRPr lang="en-ZM" sz="2100" kern="1200" dirty="0">
            <a:latin typeface="Arial" panose="020B0604020202020204" pitchFamily="34" charset="0"/>
            <a:cs typeface="Arial" panose="020B0604020202020204" pitchFamily="34" charset="0"/>
          </a:endParaRPr>
        </a:p>
      </dsp:txBody>
      <dsp:txXfrm>
        <a:off x="38981" y="2674995"/>
        <a:ext cx="10437638" cy="720562"/>
      </dsp:txXfrm>
    </dsp:sp>
    <dsp:sp modelId="{EE988A2B-0870-4073-BB09-E020964BF963}">
      <dsp:nvSpPr>
        <dsp:cNvPr id="0" name=""/>
        <dsp:cNvSpPr/>
      </dsp:nvSpPr>
      <dsp:spPr>
        <a:xfrm>
          <a:off x="0" y="3495019"/>
          <a:ext cx="10515600" cy="79852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5. To assess the extent to which ‘correctional services’ are implemented and realised following the enactment of the Zambia Correctional Service Act in 2021</a:t>
          </a:r>
          <a:endParaRPr lang="en-ZM" sz="2100" kern="1200" dirty="0">
            <a:latin typeface="Arial" panose="020B0604020202020204" pitchFamily="34" charset="0"/>
            <a:cs typeface="Arial" panose="020B0604020202020204" pitchFamily="34" charset="0"/>
          </a:endParaRPr>
        </a:p>
      </dsp:txBody>
      <dsp:txXfrm>
        <a:off x="38981" y="3534000"/>
        <a:ext cx="10437638" cy="720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43C53-02E5-4182-A6EC-DE80EC56ADFB}">
      <dsp:nvSpPr>
        <dsp:cNvPr id="0" name=""/>
        <dsp:cNvSpPr/>
      </dsp:nvSpPr>
      <dsp:spPr>
        <a:xfrm rot="10800000">
          <a:off x="1190202" y="84225"/>
          <a:ext cx="11001798" cy="1216521"/>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452"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To address the bottlenecks in the criminal justice system which contribute to overcrowding in correctional </a:t>
          </a:r>
          <a:r>
            <a:rPr lang="en-US" sz="2400" kern="1200" dirty="0" err="1">
              <a:latin typeface="Arial" panose="020B0604020202020204" pitchFamily="34" charset="0"/>
              <a:cs typeface="Arial" panose="020B0604020202020204" pitchFamily="34" charset="0"/>
            </a:rPr>
            <a:t>centres</a:t>
          </a:r>
          <a:endParaRPr lang="en-ZM" sz="2400" kern="1200" dirty="0">
            <a:latin typeface="Arial" panose="020B0604020202020204" pitchFamily="34" charset="0"/>
            <a:cs typeface="Arial" panose="020B0604020202020204" pitchFamily="34" charset="0"/>
          </a:endParaRPr>
        </a:p>
      </dsp:txBody>
      <dsp:txXfrm rot="10800000">
        <a:off x="1494332" y="84225"/>
        <a:ext cx="10697668" cy="1216521"/>
      </dsp:txXfrm>
    </dsp:sp>
    <dsp:sp modelId="{A76D97D4-8D26-4CE7-83BA-F35284D6E838}">
      <dsp:nvSpPr>
        <dsp:cNvPr id="0" name=""/>
        <dsp:cNvSpPr/>
      </dsp:nvSpPr>
      <dsp:spPr>
        <a:xfrm>
          <a:off x="276258" y="13850"/>
          <a:ext cx="1216521" cy="121652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40525D-57F5-47DD-821D-1F2DD00880BF}">
      <dsp:nvSpPr>
        <dsp:cNvPr id="0" name=""/>
        <dsp:cNvSpPr/>
      </dsp:nvSpPr>
      <dsp:spPr>
        <a:xfrm rot="10800000">
          <a:off x="1219228" y="1551711"/>
          <a:ext cx="10972772" cy="1215061"/>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452"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To improve the respect of inmates’ human rights</a:t>
          </a:r>
          <a:endParaRPr lang="en-ZM" sz="2400" kern="1200" dirty="0">
            <a:latin typeface="Arial" panose="020B0604020202020204" pitchFamily="34" charset="0"/>
            <a:cs typeface="Arial" panose="020B0604020202020204" pitchFamily="34" charset="0"/>
          </a:endParaRPr>
        </a:p>
      </dsp:txBody>
      <dsp:txXfrm rot="10800000">
        <a:off x="1522993" y="1551711"/>
        <a:ext cx="10669007" cy="1215061"/>
      </dsp:txXfrm>
    </dsp:sp>
    <dsp:sp modelId="{FB8973C7-3F7D-4DD3-B71E-53BB0BD50793}">
      <dsp:nvSpPr>
        <dsp:cNvPr id="0" name=""/>
        <dsp:cNvSpPr/>
      </dsp:nvSpPr>
      <dsp:spPr>
        <a:xfrm>
          <a:off x="256258" y="1564837"/>
          <a:ext cx="1216521" cy="121652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4F03A7-F4B8-4936-813F-55A007B40A08}">
      <dsp:nvSpPr>
        <dsp:cNvPr id="0" name=""/>
        <dsp:cNvSpPr/>
      </dsp:nvSpPr>
      <dsp:spPr>
        <a:xfrm rot="10800000">
          <a:off x="1319276" y="3074250"/>
          <a:ext cx="10872724" cy="1216521"/>
        </a:xfrm>
        <a:prstGeom prst="homePlat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452"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To enhance the provision of ‘correctional services’, following the enactment of the Zambia. Correctional Service Act in 2021 whose focus is more on rehabilitation than punishment</a:t>
          </a:r>
          <a:endParaRPr lang="en-ZM" sz="2400" kern="1200" dirty="0">
            <a:latin typeface="Arial" panose="020B0604020202020204" pitchFamily="34" charset="0"/>
            <a:cs typeface="Arial" panose="020B0604020202020204" pitchFamily="34" charset="0"/>
          </a:endParaRPr>
        </a:p>
      </dsp:txBody>
      <dsp:txXfrm rot="10800000">
        <a:off x="1623406" y="3074250"/>
        <a:ext cx="10568594" cy="1216521"/>
      </dsp:txXfrm>
    </dsp:sp>
    <dsp:sp modelId="{FB9374BE-273C-4568-BA8A-3938F92E007E}">
      <dsp:nvSpPr>
        <dsp:cNvPr id="0" name=""/>
        <dsp:cNvSpPr/>
      </dsp:nvSpPr>
      <dsp:spPr>
        <a:xfrm>
          <a:off x="276258" y="3074250"/>
          <a:ext cx="1216521" cy="121652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3D05C-CC59-4425-BC32-6C48E102FAF2}">
      <dsp:nvSpPr>
        <dsp:cNvPr id="0" name=""/>
        <dsp:cNvSpPr/>
      </dsp:nvSpPr>
      <dsp:spPr>
        <a:xfrm>
          <a:off x="0" y="14488"/>
          <a:ext cx="11691583" cy="109797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Adopted a mixed-method research approach that gathered both qualitative and quantitative data</a:t>
          </a:r>
          <a:endParaRPr lang="en-ZM" sz="2100" kern="1200" dirty="0">
            <a:latin typeface="Arial" panose="020B0604020202020204" pitchFamily="34" charset="0"/>
            <a:cs typeface="Arial" panose="020B0604020202020204" pitchFamily="34" charset="0"/>
          </a:endParaRPr>
        </a:p>
      </dsp:txBody>
      <dsp:txXfrm>
        <a:off x="53599" y="68087"/>
        <a:ext cx="11584385" cy="990773"/>
      </dsp:txXfrm>
    </dsp:sp>
    <dsp:sp modelId="{6CD68540-958E-4476-92A3-1032770DE5BD}">
      <dsp:nvSpPr>
        <dsp:cNvPr id="0" name=""/>
        <dsp:cNvSpPr/>
      </dsp:nvSpPr>
      <dsp:spPr>
        <a:xfrm>
          <a:off x="0" y="1181580"/>
          <a:ext cx="11691583" cy="109797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In-depth investigation and understanding of complex and multiple factors associated with overcrowding in correctional centres in Zambia</a:t>
          </a:r>
          <a:endParaRPr lang="en-ZM" sz="2100" kern="1200" dirty="0">
            <a:latin typeface="Arial" panose="020B0604020202020204" pitchFamily="34" charset="0"/>
            <a:cs typeface="Arial" panose="020B0604020202020204" pitchFamily="34" charset="0"/>
          </a:endParaRPr>
        </a:p>
      </dsp:txBody>
      <dsp:txXfrm>
        <a:off x="53599" y="1235179"/>
        <a:ext cx="11584385" cy="990773"/>
      </dsp:txXfrm>
    </dsp:sp>
    <dsp:sp modelId="{5465E99C-28D9-4045-A53C-EDFC5DA0484B}">
      <dsp:nvSpPr>
        <dsp:cNvPr id="0" name=""/>
        <dsp:cNvSpPr/>
      </dsp:nvSpPr>
      <dsp:spPr>
        <a:xfrm>
          <a:off x="0" y="2348672"/>
          <a:ext cx="11691583" cy="109797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Out of 87 correctional centres in Zambia, the audit team visited 68 centres: i.e. 52 correctional centres, 10 correctional farms, three remand prisons, two training schools and one reformatory school</a:t>
          </a:r>
          <a:endParaRPr lang="en-ZM" sz="2100" kern="1200" dirty="0">
            <a:latin typeface="Arial" panose="020B0604020202020204" pitchFamily="34" charset="0"/>
            <a:cs typeface="Arial" panose="020B0604020202020204" pitchFamily="34" charset="0"/>
          </a:endParaRPr>
        </a:p>
      </dsp:txBody>
      <dsp:txXfrm>
        <a:off x="53599" y="2402271"/>
        <a:ext cx="11584385" cy="990773"/>
      </dsp:txXfrm>
    </dsp:sp>
    <dsp:sp modelId="{5CC80D1E-350D-4753-91E5-5855F2753C46}">
      <dsp:nvSpPr>
        <dsp:cNvPr id="0" name=""/>
        <dsp:cNvSpPr/>
      </dsp:nvSpPr>
      <dsp:spPr>
        <a:xfrm>
          <a:off x="0" y="3515764"/>
          <a:ext cx="11691583" cy="1097971"/>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Arial" panose="020B0604020202020204" pitchFamily="34" charset="0"/>
              <a:cs typeface="Arial" panose="020B0604020202020204" pitchFamily="34" charset="0"/>
            </a:rPr>
            <a:t>There were more than </a:t>
          </a:r>
          <a:r>
            <a:rPr lang="en-GB" sz="2100" b="0" kern="1200" dirty="0">
              <a:latin typeface="Arial" panose="020B0604020202020204" pitchFamily="34" charset="0"/>
              <a:cs typeface="Arial" panose="020B0604020202020204" pitchFamily="34" charset="0"/>
            </a:rPr>
            <a:t>3, 500 </a:t>
          </a:r>
          <a:r>
            <a:rPr lang="en-GB" sz="2100" kern="1200" dirty="0">
              <a:latin typeface="Arial" panose="020B0604020202020204" pitchFamily="34" charset="0"/>
              <a:cs typeface="Arial" panose="020B0604020202020204" pitchFamily="34" charset="0"/>
            </a:rPr>
            <a:t>participants and respondents in the audit</a:t>
          </a:r>
          <a:endParaRPr lang="en-ZM" sz="2100" kern="1200" dirty="0">
            <a:latin typeface="Arial" panose="020B0604020202020204" pitchFamily="34" charset="0"/>
            <a:cs typeface="Arial" panose="020B0604020202020204" pitchFamily="34" charset="0"/>
          </a:endParaRPr>
        </a:p>
      </dsp:txBody>
      <dsp:txXfrm>
        <a:off x="53599" y="3569363"/>
        <a:ext cx="11584385" cy="9907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D49D3-3D66-4200-BEBB-A1C08B569747}" type="datetimeFigureOut">
              <a:rPr lang="en-ZM" smtClean="0"/>
              <a:t>16/09/2024</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11D62-ACD8-4D21-97B9-246CBE3137DB}" type="slidenum">
              <a:rPr lang="en-ZM" smtClean="0"/>
              <a:t>‹#›</a:t>
            </a:fld>
            <a:endParaRPr lang="en-ZM"/>
          </a:p>
        </p:txBody>
      </p:sp>
    </p:spTree>
    <p:extLst>
      <p:ext uri="{BB962C8B-B14F-4D97-AF65-F5344CB8AC3E}">
        <p14:creationId xmlns:p14="http://schemas.microsoft.com/office/powerpoint/2010/main" val="211186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3C4198CA-78DF-CF49-B096-766C7033EEF4}" type="slidenum">
              <a:rPr lang="en-GH" smtClean="0"/>
              <a:t>9</a:t>
            </a:fld>
            <a:endParaRPr lang="en-GH"/>
          </a:p>
        </p:txBody>
      </p:sp>
    </p:spTree>
    <p:extLst>
      <p:ext uri="{BB962C8B-B14F-4D97-AF65-F5344CB8AC3E}">
        <p14:creationId xmlns:p14="http://schemas.microsoft.com/office/powerpoint/2010/main" val="123585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3C4198CA-78DF-CF49-B096-766C7033EEF4}" type="slidenum">
              <a:rPr lang="en-GH" smtClean="0"/>
              <a:t>10</a:t>
            </a:fld>
            <a:endParaRPr lang="en-GH"/>
          </a:p>
        </p:txBody>
      </p:sp>
    </p:spTree>
    <p:extLst>
      <p:ext uri="{BB962C8B-B14F-4D97-AF65-F5344CB8AC3E}">
        <p14:creationId xmlns:p14="http://schemas.microsoft.com/office/powerpoint/2010/main" val="100691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3C4198CA-78DF-CF49-B096-766C7033EEF4}" type="slidenum">
              <a:rPr lang="en-GH" smtClean="0"/>
              <a:t>11</a:t>
            </a:fld>
            <a:endParaRPr lang="en-GH"/>
          </a:p>
        </p:txBody>
      </p:sp>
    </p:spTree>
    <p:extLst>
      <p:ext uri="{BB962C8B-B14F-4D97-AF65-F5344CB8AC3E}">
        <p14:creationId xmlns:p14="http://schemas.microsoft.com/office/powerpoint/2010/main" val="340710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u="none" strike="noStrike" dirty="0">
                <a:effectLst/>
                <a:highlight>
                  <a:srgbClr val="FFFF00"/>
                </a:highlight>
                <a:uFill>
                  <a:solidFill>
                    <a:srgbClr val="000000"/>
                  </a:solidFill>
                </a:uFill>
                <a:latin typeface="Segoe UI Symbol" panose="020B0502040204020203" pitchFamily="34" charset="0"/>
                <a:ea typeface="Segoe UI Symbol" panose="020B0502040204020203" pitchFamily="34" charset="0"/>
                <a:cs typeface="Calibri" panose="020F0502020204030204" pitchFamily="34" charset="0"/>
              </a:rPr>
              <a:t>Food</a:t>
            </a:r>
            <a:r>
              <a:rPr lang="en-GB" sz="1800" u="none" strike="noStrike" dirty="0">
                <a:effectLst/>
                <a:highlight>
                  <a:srgbClr val="FFFF00"/>
                </a:highlight>
                <a:uFill>
                  <a:solidFill>
                    <a:srgbClr val="000000"/>
                  </a:solidFill>
                </a:uFill>
                <a:latin typeface="Segoe UI Symbol" panose="020B0502040204020203" pitchFamily="34" charset="0"/>
                <a:ea typeface="Segoe UI Symbol" panose="020B0502040204020203" pitchFamily="34" charset="0"/>
                <a:cs typeface="Calibri" panose="020F0502020204030204" pitchFamily="34" charset="0"/>
              </a:rPr>
              <a:t>: 2/3 (two-thirds) eat two meals a day, 71% say the food is insufficient, 75% have no access to vegetables therefore inmates have an inadequate intake of vitamins despite being at risk of contracting illnesses due to overcrowding</a:t>
            </a:r>
            <a:r>
              <a:rPr lang="en-GH" sz="1800" u="none" strike="noStrike" dirty="0">
                <a:effectLst/>
                <a:highlight>
                  <a:srgbClr val="FFFF00"/>
                </a:highlight>
                <a:uFill>
                  <a:solidFill>
                    <a:srgbClr val="000000"/>
                  </a:solidFill>
                </a:uFill>
                <a:latin typeface="Segoe UI Symbol" panose="020B0502040204020203" pitchFamily="34" charset="0"/>
                <a:ea typeface="Segoe UI Symbol" panose="020B0502040204020203" pitchFamily="34" charset="0"/>
                <a:cs typeface="Calibri" panose="020F0502020204030204" pitchFamily="34" charset="0"/>
              </a:rPr>
              <a:t>.</a:t>
            </a:r>
            <a:endParaRPr lang="en-GH" sz="1800" u="none" strike="noStrike" dirty="0">
              <a:effectLst/>
              <a:uFill>
                <a:solidFill>
                  <a:srgbClr val="000000"/>
                </a:solidFill>
              </a:uFill>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Slide Number Placeholder 3"/>
          <p:cNvSpPr>
            <a:spLocks noGrp="1"/>
          </p:cNvSpPr>
          <p:nvPr>
            <p:ph type="sldNum" sz="quarter" idx="5"/>
          </p:nvPr>
        </p:nvSpPr>
        <p:spPr/>
        <p:txBody>
          <a:bodyPr/>
          <a:lstStyle/>
          <a:p>
            <a:fld id="{3C4198CA-78DF-CF49-B096-766C7033EEF4}" type="slidenum">
              <a:rPr lang="en-GH" smtClean="0"/>
              <a:t>16</a:t>
            </a:fld>
            <a:endParaRPr lang="en-GH"/>
          </a:p>
        </p:txBody>
      </p:sp>
    </p:spTree>
    <p:extLst>
      <p:ext uri="{BB962C8B-B14F-4D97-AF65-F5344CB8AC3E}">
        <p14:creationId xmlns:p14="http://schemas.microsoft.com/office/powerpoint/2010/main" val="179243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3C4198CA-78DF-CF49-B096-766C7033EEF4}" type="slidenum">
              <a:rPr lang="en-GH" smtClean="0"/>
              <a:t>17</a:t>
            </a:fld>
            <a:endParaRPr lang="en-GH"/>
          </a:p>
        </p:txBody>
      </p:sp>
    </p:spTree>
    <p:extLst>
      <p:ext uri="{BB962C8B-B14F-4D97-AF65-F5344CB8AC3E}">
        <p14:creationId xmlns:p14="http://schemas.microsoft.com/office/powerpoint/2010/main" val="406005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2EE6-1268-CE78-29DD-6863D7AFEA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M"/>
          </a:p>
        </p:txBody>
      </p:sp>
      <p:sp>
        <p:nvSpPr>
          <p:cNvPr id="3" name="Subtitle 2">
            <a:extLst>
              <a:ext uri="{FF2B5EF4-FFF2-40B4-BE49-F238E27FC236}">
                <a16:creationId xmlns:a16="http://schemas.microsoft.com/office/drawing/2014/main" id="{BA073DC4-B978-631F-98D8-D2AAC84AE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M"/>
          </a:p>
        </p:txBody>
      </p:sp>
      <p:sp>
        <p:nvSpPr>
          <p:cNvPr id="4" name="Date Placeholder 3">
            <a:extLst>
              <a:ext uri="{FF2B5EF4-FFF2-40B4-BE49-F238E27FC236}">
                <a16:creationId xmlns:a16="http://schemas.microsoft.com/office/drawing/2014/main" id="{0FE56D10-7E9F-B6C9-474F-CF72FBF4FD5F}"/>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5" name="Footer Placeholder 4">
            <a:extLst>
              <a:ext uri="{FF2B5EF4-FFF2-40B4-BE49-F238E27FC236}">
                <a16:creationId xmlns:a16="http://schemas.microsoft.com/office/drawing/2014/main" id="{0A429E76-A73F-AB94-7843-37EF6DCAAFFA}"/>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6D08E30A-8F2F-47E1-8525-492CDA667CF6}"/>
              </a:ext>
            </a:extLst>
          </p:cNvPr>
          <p:cNvSpPr>
            <a:spLocks noGrp="1"/>
          </p:cNvSpPr>
          <p:nvPr>
            <p:ph type="sldNum" sz="quarter" idx="12"/>
          </p:nvPr>
        </p:nvSpPr>
        <p:spPr/>
        <p:txBody>
          <a:bodyPr/>
          <a:lstStyle/>
          <a:p>
            <a:fld id="{BEBFFD33-17C2-41D1-A428-A2C5590D8A4D}" type="slidenum">
              <a:rPr lang="en-ZM" smtClean="0"/>
              <a:t>‹#›</a:t>
            </a:fld>
            <a:endParaRPr lang="en-ZM"/>
          </a:p>
        </p:txBody>
      </p:sp>
    </p:spTree>
    <p:extLst>
      <p:ext uri="{BB962C8B-B14F-4D97-AF65-F5344CB8AC3E}">
        <p14:creationId xmlns:p14="http://schemas.microsoft.com/office/powerpoint/2010/main" val="348508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F527-44F0-21F7-07F3-991B3D3B32D8}"/>
              </a:ext>
            </a:extLst>
          </p:cNvPr>
          <p:cNvSpPr>
            <a:spLocks noGrp="1"/>
          </p:cNvSpPr>
          <p:nvPr>
            <p:ph type="title"/>
          </p:nvPr>
        </p:nvSpPr>
        <p:spPr/>
        <p:txBody>
          <a:bodyPr/>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D71B5C19-60AF-86DE-833A-BFC2273B93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4CAF8C0F-B34C-5110-CF88-9562535D58CE}"/>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5" name="Footer Placeholder 4">
            <a:extLst>
              <a:ext uri="{FF2B5EF4-FFF2-40B4-BE49-F238E27FC236}">
                <a16:creationId xmlns:a16="http://schemas.microsoft.com/office/drawing/2014/main" id="{B50B9961-C979-21BC-23E3-85016B643537}"/>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F993A92F-AA5D-381E-5AC4-BE6878905C65}"/>
              </a:ext>
            </a:extLst>
          </p:cNvPr>
          <p:cNvSpPr>
            <a:spLocks noGrp="1"/>
          </p:cNvSpPr>
          <p:nvPr>
            <p:ph type="sldNum" sz="quarter" idx="12"/>
          </p:nvPr>
        </p:nvSpPr>
        <p:spPr/>
        <p:txBody>
          <a:bodyPr/>
          <a:lstStyle/>
          <a:p>
            <a:fld id="{BEBFFD33-17C2-41D1-A428-A2C5590D8A4D}" type="slidenum">
              <a:rPr lang="en-ZM" smtClean="0"/>
              <a:t>‹#›</a:t>
            </a:fld>
            <a:endParaRPr lang="en-ZM"/>
          </a:p>
        </p:txBody>
      </p:sp>
    </p:spTree>
    <p:extLst>
      <p:ext uri="{BB962C8B-B14F-4D97-AF65-F5344CB8AC3E}">
        <p14:creationId xmlns:p14="http://schemas.microsoft.com/office/powerpoint/2010/main" val="408385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26A1FC-3878-1667-F0B2-A1ABFF32D3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M"/>
          </a:p>
        </p:txBody>
      </p:sp>
      <p:sp>
        <p:nvSpPr>
          <p:cNvPr id="3" name="Vertical Text Placeholder 2">
            <a:extLst>
              <a:ext uri="{FF2B5EF4-FFF2-40B4-BE49-F238E27FC236}">
                <a16:creationId xmlns:a16="http://schemas.microsoft.com/office/drawing/2014/main" id="{A8BE56A7-0509-85E4-A8B4-124D21354C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5E717B12-CAE0-4CEB-346F-C727E498DD2D}"/>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5" name="Footer Placeholder 4">
            <a:extLst>
              <a:ext uri="{FF2B5EF4-FFF2-40B4-BE49-F238E27FC236}">
                <a16:creationId xmlns:a16="http://schemas.microsoft.com/office/drawing/2014/main" id="{4A3584A0-2D79-ADEA-1E39-7410FEEBA8F9}"/>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811582BF-0744-3574-88A2-0813E7861D1D}"/>
              </a:ext>
            </a:extLst>
          </p:cNvPr>
          <p:cNvSpPr>
            <a:spLocks noGrp="1"/>
          </p:cNvSpPr>
          <p:nvPr>
            <p:ph type="sldNum" sz="quarter" idx="12"/>
          </p:nvPr>
        </p:nvSpPr>
        <p:spPr/>
        <p:txBody>
          <a:bodyPr/>
          <a:lstStyle/>
          <a:p>
            <a:fld id="{BEBFFD33-17C2-41D1-A428-A2C5590D8A4D}" type="slidenum">
              <a:rPr lang="en-ZM" smtClean="0"/>
              <a:t>‹#›</a:t>
            </a:fld>
            <a:endParaRPr lang="en-ZM"/>
          </a:p>
        </p:txBody>
      </p:sp>
    </p:spTree>
    <p:extLst>
      <p:ext uri="{BB962C8B-B14F-4D97-AF65-F5344CB8AC3E}">
        <p14:creationId xmlns:p14="http://schemas.microsoft.com/office/powerpoint/2010/main" val="259851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9/16/2024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88131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9/16/2024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28808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E5059C3-6A89-4494-99FF-5A4D6FFD50EB}" type="datetimeFigureOut">
              <a:rPr lang="en-US" smtClean="0"/>
              <a:t>9/16/2024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
              </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6845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9/16/2024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66565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9/16/2024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413770185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AF3416-4057-4DAA-829D-4CA07428D088}" type="datetimeFigureOut">
              <a:rPr lang="en-US" smtClean="0"/>
              <a:t>9/16/2024</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60409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9/16/2024</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702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9/16/2024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170416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2DD7-6807-2749-BAB3-2431597A236C}"/>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5CBA48B0-B861-77C5-34B2-94BDC4350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66D9AF72-4F94-F40A-C968-0DD6A09D5FD9}"/>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5" name="Footer Placeholder 4">
            <a:extLst>
              <a:ext uri="{FF2B5EF4-FFF2-40B4-BE49-F238E27FC236}">
                <a16:creationId xmlns:a16="http://schemas.microsoft.com/office/drawing/2014/main" id="{0B05E6AA-EEFA-4D99-426F-2963FDB791B5}"/>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1809701B-958E-6EC1-0D3F-0EAAFCEEED0A}"/>
              </a:ext>
            </a:extLst>
          </p:cNvPr>
          <p:cNvSpPr>
            <a:spLocks noGrp="1"/>
          </p:cNvSpPr>
          <p:nvPr>
            <p:ph type="sldNum" sz="quarter" idx="12"/>
          </p:nvPr>
        </p:nvSpPr>
        <p:spPr/>
        <p:txBody>
          <a:bodyPr/>
          <a:lstStyle/>
          <a:p>
            <a:fld id="{BEBFFD33-17C2-41D1-A428-A2C5590D8A4D}" type="slidenum">
              <a:rPr lang="en-ZM" smtClean="0"/>
              <a:t>‹#›</a:t>
            </a:fld>
            <a:endParaRPr lang="en-ZM"/>
          </a:p>
        </p:txBody>
      </p:sp>
    </p:spTree>
    <p:extLst>
      <p:ext uri="{BB962C8B-B14F-4D97-AF65-F5344CB8AC3E}">
        <p14:creationId xmlns:p14="http://schemas.microsoft.com/office/powerpoint/2010/main" val="2531174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9/16/2024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6539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CBC1C18-307B-4F68-A007-B5B542270E8D}" type="datetimeFigureOut">
              <a:rPr lang="en-US" smtClean="0"/>
              <a:t>9/16/2024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4980071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9/16/2024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23923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80F5-DD46-14D7-932C-F77C10BE3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M"/>
          </a:p>
        </p:txBody>
      </p:sp>
      <p:sp>
        <p:nvSpPr>
          <p:cNvPr id="3" name="Text Placeholder 2">
            <a:extLst>
              <a:ext uri="{FF2B5EF4-FFF2-40B4-BE49-F238E27FC236}">
                <a16:creationId xmlns:a16="http://schemas.microsoft.com/office/drawing/2014/main" id="{A227F388-0BE7-6283-9AD6-3A007EDFA0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92F753-98C3-DB32-22C8-33E390C13586}"/>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5" name="Footer Placeholder 4">
            <a:extLst>
              <a:ext uri="{FF2B5EF4-FFF2-40B4-BE49-F238E27FC236}">
                <a16:creationId xmlns:a16="http://schemas.microsoft.com/office/drawing/2014/main" id="{438E6179-E35D-4BF5-0F70-2A1D76B0E4CA}"/>
              </a:ext>
            </a:extLst>
          </p:cNvPr>
          <p:cNvSpPr>
            <a:spLocks noGrp="1"/>
          </p:cNvSpPr>
          <p:nvPr>
            <p:ph type="ftr" sz="quarter" idx="11"/>
          </p:nvPr>
        </p:nvSpPr>
        <p:spPr/>
        <p:txBody>
          <a:bodyPr/>
          <a:lstStyle/>
          <a:p>
            <a:endParaRPr lang="en-ZM"/>
          </a:p>
        </p:txBody>
      </p:sp>
      <p:sp>
        <p:nvSpPr>
          <p:cNvPr id="6" name="Slide Number Placeholder 5">
            <a:extLst>
              <a:ext uri="{FF2B5EF4-FFF2-40B4-BE49-F238E27FC236}">
                <a16:creationId xmlns:a16="http://schemas.microsoft.com/office/drawing/2014/main" id="{E49D54F0-8386-7348-DA96-30AECFED85B3}"/>
              </a:ext>
            </a:extLst>
          </p:cNvPr>
          <p:cNvSpPr>
            <a:spLocks noGrp="1"/>
          </p:cNvSpPr>
          <p:nvPr>
            <p:ph type="sldNum" sz="quarter" idx="12"/>
          </p:nvPr>
        </p:nvSpPr>
        <p:spPr/>
        <p:txBody>
          <a:bodyPr/>
          <a:lstStyle/>
          <a:p>
            <a:fld id="{BEBFFD33-17C2-41D1-A428-A2C5590D8A4D}" type="slidenum">
              <a:rPr lang="en-ZM" smtClean="0"/>
              <a:t>‹#›</a:t>
            </a:fld>
            <a:endParaRPr lang="en-ZM"/>
          </a:p>
        </p:txBody>
      </p:sp>
    </p:spTree>
    <p:extLst>
      <p:ext uri="{BB962C8B-B14F-4D97-AF65-F5344CB8AC3E}">
        <p14:creationId xmlns:p14="http://schemas.microsoft.com/office/powerpoint/2010/main" val="415202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0928-6043-BBF0-FD46-13F6DDDA8197}"/>
              </a:ext>
            </a:extLst>
          </p:cNvPr>
          <p:cNvSpPr>
            <a:spLocks noGrp="1"/>
          </p:cNvSpPr>
          <p:nvPr>
            <p:ph type="title"/>
          </p:nvPr>
        </p:nvSpPr>
        <p:spPr/>
        <p:txBody>
          <a:bodyPr/>
          <a:lstStyle/>
          <a:p>
            <a:r>
              <a:rPr lang="en-US"/>
              <a:t>Click to edit Master title style</a:t>
            </a:r>
            <a:endParaRPr lang="en-ZM"/>
          </a:p>
        </p:txBody>
      </p:sp>
      <p:sp>
        <p:nvSpPr>
          <p:cNvPr id="3" name="Content Placeholder 2">
            <a:extLst>
              <a:ext uri="{FF2B5EF4-FFF2-40B4-BE49-F238E27FC236}">
                <a16:creationId xmlns:a16="http://schemas.microsoft.com/office/drawing/2014/main" id="{558BAFF0-85F1-0E35-62DF-88D9AE63EC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Content Placeholder 3">
            <a:extLst>
              <a:ext uri="{FF2B5EF4-FFF2-40B4-BE49-F238E27FC236}">
                <a16:creationId xmlns:a16="http://schemas.microsoft.com/office/drawing/2014/main" id="{CA3C470E-AA08-C912-8716-C072E606A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Date Placeholder 4">
            <a:extLst>
              <a:ext uri="{FF2B5EF4-FFF2-40B4-BE49-F238E27FC236}">
                <a16:creationId xmlns:a16="http://schemas.microsoft.com/office/drawing/2014/main" id="{F6F34A5E-ADFB-D97B-FAE5-08245B4F7DBA}"/>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6" name="Footer Placeholder 5">
            <a:extLst>
              <a:ext uri="{FF2B5EF4-FFF2-40B4-BE49-F238E27FC236}">
                <a16:creationId xmlns:a16="http://schemas.microsoft.com/office/drawing/2014/main" id="{1B82F71C-09DA-24CF-1908-F427C94A395C}"/>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84DAFF45-164E-460D-19EB-D0B4611BAF05}"/>
              </a:ext>
            </a:extLst>
          </p:cNvPr>
          <p:cNvSpPr>
            <a:spLocks noGrp="1"/>
          </p:cNvSpPr>
          <p:nvPr>
            <p:ph type="sldNum" sz="quarter" idx="12"/>
          </p:nvPr>
        </p:nvSpPr>
        <p:spPr/>
        <p:txBody>
          <a:bodyPr/>
          <a:lstStyle/>
          <a:p>
            <a:fld id="{BEBFFD33-17C2-41D1-A428-A2C5590D8A4D}" type="slidenum">
              <a:rPr lang="en-ZM" smtClean="0"/>
              <a:t>‹#›</a:t>
            </a:fld>
            <a:endParaRPr lang="en-ZM"/>
          </a:p>
        </p:txBody>
      </p:sp>
    </p:spTree>
    <p:extLst>
      <p:ext uri="{BB962C8B-B14F-4D97-AF65-F5344CB8AC3E}">
        <p14:creationId xmlns:p14="http://schemas.microsoft.com/office/powerpoint/2010/main" val="205414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A7D1-8CAA-C67B-C5D6-3E98FCE3068C}"/>
              </a:ext>
            </a:extLst>
          </p:cNvPr>
          <p:cNvSpPr>
            <a:spLocks noGrp="1"/>
          </p:cNvSpPr>
          <p:nvPr>
            <p:ph type="title"/>
          </p:nvPr>
        </p:nvSpPr>
        <p:spPr>
          <a:xfrm>
            <a:off x="839788" y="365125"/>
            <a:ext cx="10515600" cy="1325563"/>
          </a:xfrm>
        </p:spPr>
        <p:txBody>
          <a:bodyPr/>
          <a:lstStyle/>
          <a:p>
            <a:r>
              <a:rPr lang="en-US"/>
              <a:t>Click to edit Master title style</a:t>
            </a:r>
            <a:endParaRPr lang="en-ZM"/>
          </a:p>
        </p:txBody>
      </p:sp>
      <p:sp>
        <p:nvSpPr>
          <p:cNvPr id="3" name="Text Placeholder 2">
            <a:extLst>
              <a:ext uri="{FF2B5EF4-FFF2-40B4-BE49-F238E27FC236}">
                <a16:creationId xmlns:a16="http://schemas.microsoft.com/office/drawing/2014/main" id="{0ECF9D7F-50AD-313A-8D60-EA326FD6C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5DCA8C-6E1B-7842-8729-259E94F10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5" name="Text Placeholder 4">
            <a:extLst>
              <a:ext uri="{FF2B5EF4-FFF2-40B4-BE49-F238E27FC236}">
                <a16:creationId xmlns:a16="http://schemas.microsoft.com/office/drawing/2014/main" id="{6DD0F6B5-9278-C97C-15F4-0DC9853E7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A6D659-D86E-D17C-655F-E35B86755A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7" name="Date Placeholder 6">
            <a:extLst>
              <a:ext uri="{FF2B5EF4-FFF2-40B4-BE49-F238E27FC236}">
                <a16:creationId xmlns:a16="http://schemas.microsoft.com/office/drawing/2014/main" id="{BD029B7A-E5F3-4106-12B2-6F6B2650153D}"/>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8" name="Footer Placeholder 7">
            <a:extLst>
              <a:ext uri="{FF2B5EF4-FFF2-40B4-BE49-F238E27FC236}">
                <a16:creationId xmlns:a16="http://schemas.microsoft.com/office/drawing/2014/main" id="{FE0566C7-7F34-0B79-679C-E8851BB0B6E3}"/>
              </a:ext>
            </a:extLst>
          </p:cNvPr>
          <p:cNvSpPr>
            <a:spLocks noGrp="1"/>
          </p:cNvSpPr>
          <p:nvPr>
            <p:ph type="ftr" sz="quarter" idx="11"/>
          </p:nvPr>
        </p:nvSpPr>
        <p:spPr/>
        <p:txBody>
          <a:bodyPr/>
          <a:lstStyle/>
          <a:p>
            <a:endParaRPr lang="en-ZM"/>
          </a:p>
        </p:txBody>
      </p:sp>
      <p:sp>
        <p:nvSpPr>
          <p:cNvPr id="9" name="Slide Number Placeholder 8">
            <a:extLst>
              <a:ext uri="{FF2B5EF4-FFF2-40B4-BE49-F238E27FC236}">
                <a16:creationId xmlns:a16="http://schemas.microsoft.com/office/drawing/2014/main" id="{57A883E6-EF85-5956-5589-81ED2C41E92B}"/>
              </a:ext>
            </a:extLst>
          </p:cNvPr>
          <p:cNvSpPr>
            <a:spLocks noGrp="1"/>
          </p:cNvSpPr>
          <p:nvPr>
            <p:ph type="sldNum" sz="quarter" idx="12"/>
          </p:nvPr>
        </p:nvSpPr>
        <p:spPr/>
        <p:txBody>
          <a:bodyPr/>
          <a:lstStyle/>
          <a:p>
            <a:fld id="{BEBFFD33-17C2-41D1-A428-A2C5590D8A4D}" type="slidenum">
              <a:rPr lang="en-ZM" smtClean="0"/>
              <a:t>‹#›</a:t>
            </a:fld>
            <a:endParaRPr lang="en-ZM"/>
          </a:p>
        </p:txBody>
      </p:sp>
    </p:spTree>
    <p:extLst>
      <p:ext uri="{BB962C8B-B14F-4D97-AF65-F5344CB8AC3E}">
        <p14:creationId xmlns:p14="http://schemas.microsoft.com/office/powerpoint/2010/main" val="1810782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EEE1-D706-1E16-8354-B69D3092328D}"/>
              </a:ext>
            </a:extLst>
          </p:cNvPr>
          <p:cNvSpPr>
            <a:spLocks noGrp="1"/>
          </p:cNvSpPr>
          <p:nvPr>
            <p:ph type="title"/>
          </p:nvPr>
        </p:nvSpPr>
        <p:spPr/>
        <p:txBody>
          <a:bodyPr/>
          <a:lstStyle/>
          <a:p>
            <a:r>
              <a:rPr lang="en-US"/>
              <a:t>Click to edit Master title style</a:t>
            </a:r>
            <a:endParaRPr lang="en-ZM"/>
          </a:p>
        </p:txBody>
      </p:sp>
      <p:sp>
        <p:nvSpPr>
          <p:cNvPr id="3" name="Date Placeholder 2">
            <a:extLst>
              <a:ext uri="{FF2B5EF4-FFF2-40B4-BE49-F238E27FC236}">
                <a16:creationId xmlns:a16="http://schemas.microsoft.com/office/drawing/2014/main" id="{C03E9B21-A0A7-30EA-998D-9C8CDA516C84}"/>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4" name="Footer Placeholder 3">
            <a:extLst>
              <a:ext uri="{FF2B5EF4-FFF2-40B4-BE49-F238E27FC236}">
                <a16:creationId xmlns:a16="http://schemas.microsoft.com/office/drawing/2014/main" id="{3A59BB15-A1BF-D77D-9A50-27AC369A40B6}"/>
              </a:ext>
            </a:extLst>
          </p:cNvPr>
          <p:cNvSpPr>
            <a:spLocks noGrp="1"/>
          </p:cNvSpPr>
          <p:nvPr>
            <p:ph type="ftr" sz="quarter" idx="11"/>
          </p:nvPr>
        </p:nvSpPr>
        <p:spPr/>
        <p:txBody>
          <a:bodyPr/>
          <a:lstStyle/>
          <a:p>
            <a:endParaRPr lang="en-ZM"/>
          </a:p>
        </p:txBody>
      </p:sp>
      <p:sp>
        <p:nvSpPr>
          <p:cNvPr id="5" name="Slide Number Placeholder 4">
            <a:extLst>
              <a:ext uri="{FF2B5EF4-FFF2-40B4-BE49-F238E27FC236}">
                <a16:creationId xmlns:a16="http://schemas.microsoft.com/office/drawing/2014/main" id="{8CF7A038-ADB4-3849-D1F8-67E0FF592E5A}"/>
              </a:ext>
            </a:extLst>
          </p:cNvPr>
          <p:cNvSpPr>
            <a:spLocks noGrp="1"/>
          </p:cNvSpPr>
          <p:nvPr>
            <p:ph type="sldNum" sz="quarter" idx="12"/>
          </p:nvPr>
        </p:nvSpPr>
        <p:spPr/>
        <p:txBody>
          <a:bodyPr/>
          <a:lstStyle/>
          <a:p>
            <a:fld id="{BEBFFD33-17C2-41D1-A428-A2C5590D8A4D}" type="slidenum">
              <a:rPr lang="en-ZM" smtClean="0"/>
              <a:t>‹#›</a:t>
            </a:fld>
            <a:endParaRPr lang="en-ZM"/>
          </a:p>
        </p:txBody>
      </p:sp>
      <p:pic>
        <p:nvPicPr>
          <p:cNvPr id="7" name="Picture 6">
            <a:extLst>
              <a:ext uri="{FF2B5EF4-FFF2-40B4-BE49-F238E27FC236}">
                <a16:creationId xmlns:a16="http://schemas.microsoft.com/office/drawing/2014/main" id="{BF097644-0929-3F48-D1B6-70AA685A37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952766"/>
            <a:ext cx="6408623" cy="807167"/>
          </a:xfrm>
          <a:prstGeom prst="rect">
            <a:avLst/>
          </a:prstGeom>
        </p:spPr>
      </p:pic>
    </p:spTree>
    <p:extLst>
      <p:ext uri="{BB962C8B-B14F-4D97-AF65-F5344CB8AC3E}">
        <p14:creationId xmlns:p14="http://schemas.microsoft.com/office/powerpoint/2010/main" val="88401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8B00A-0E49-7EF4-059C-AE1E7B88A57F}"/>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3" name="Footer Placeholder 2">
            <a:extLst>
              <a:ext uri="{FF2B5EF4-FFF2-40B4-BE49-F238E27FC236}">
                <a16:creationId xmlns:a16="http://schemas.microsoft.com/office/drawing/2014/main" id="{C0B95D2D-0116-07D8-F989-E40BEC73C933}"/>
              </a:ext>
            </a:extLst>
          </p:cNvPr>
          <p:cNvSpPr>
            <a:spLocks noGrp="1"/>
          </p:cNvSpPr>
          <p:nvPr>
            <p:ph type="ftr" sz="quarter" idx="11"/>
          </p:nvPr>
        </p:nvSpPr>
        <p:spPr/>
        <p:txBody>
          <a:bodyPr/>
          <a:lstStyle/>
          <a:p>
            <a:endParaRPr lang="en-ZM"/>
          </a:p>
        </p:txBody>
      </p:sp>
      <p:sp>
        <p:nvSpPr>
          <p:cNvPr id="4" name="Slide Number Placeholder 3">
            <a:extLst>
              <a:ext uri="{FF2B5EF4-FFF2-40B4-BE49-F238E27FC236}">
                <a16:creationId xmlns:a16="http://schemas.microsoft.com/office/drawing/2014/main" id="{A2C4075A-23CD-239D-0F1B-68FB0F88FD8D}"/>
              </a:ext>
            </a:extLst>
          </p:cNvPr>
          <p:cNvSpPr>
            <a:spLocks noGrp="1"/>
          </p:cNvSpPr>
          <p:nvPr>
            <p:ph type="sldNum" sz="quarter" idx="12"/>
          </p:nvPr>
        </p:nvSpPr>
        <p:spPr/>
        <p:txBody>
          <a:bodyPr/>
          <a:lstStyle/>
          <a:p>
            <a:fld id="{BEBFFD33-17C2-41D1-A428-A2C5590D8A4D}" type="slidenum">
              <a:rPr lang="en-ZM" smtClean="0"/>
              <a:t>‹#›</a:t>
            </a:fld>
            <a:endParaRPr lang="en-ZM"/>
          </a:p>
        </p:txBody>
      </p:sp>
    </p:spTree>
    <p:extLst>
      <p:ext uri="{BB962C8B-B14F-4D97-AF65-F5344CB8AC3E}">
        <p14:creationId xmlns:p14="http://schemas.microsoft.com/office/powerpoint/2010/main" val="90753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B4B1C-CAE5-64D8-8E9C-3CF4A5F87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Content Placeholder 2">
            <a:extLst>
              <a:ext uri="{FF2B5EF4-FFF2-40B4-BE49-F238E27FC236}">
                <a16:creationId xmlns:a16="http://schemas.microsoft.com/office/drawing/2014/main" id="{50CF5A23-74EC-2685-7AF6-88E0C4FAEC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Text Placeholder 3">
            <a:extLst>
              <a:ext uri="{FF2B5EF4-FFF2-40B4-BE49-F238E27FC236}">
                <a16:creationId xmlns:a16="http://schemas.microsoft.com/office/drawing/2014/main" id="{0D5DB76F-0D15-FA7D-B4EF-DC1FBD789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618FF-A707-AB15-E11A-696544A8A8A4}"/>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6" name="Footer Placeholder 5">
            <a:extLst>
              <a:ext uri="{FF2B5EF4-FFF2-40B4-BE49-F238E27FC236}">
                <a16:creationId xmlns:a16="http://schemas.microsoft.com/office/drawing/2014/main" id="{CA3D0A01-B0D5-B8DF-7A11-3DEC9B00081F}"/>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6850EF8C-B9B4-3A7A-5988-1707DF0E14B5}"/>
              </a:ext>
            </a:extLst>
          </p:cNvPr>
          <p:cNvSpPr>
            <a:spLocks noGrp="1"/>
          </p:cNvSpPr>
          <p:nvPr>
            <p:ph type="sldNum" sz="quarter" idx="12"/>
          </p:nvPr>
        </p:nvSpPr>
        <p:spPr/>
        <p:txBody>
          <a:bodyPr/>
          <a:lstStyle/>
          <a:p>
            <a:fld id="{BEBFFD33-17C2-41D1-A428-A2C5590D8A4D}" type="slidenum">
              <a:rPr lang="en-ZM" smtClean="0"/>
              <a:t>‹#›</a:t>
            </a:fld>
            <a:endParaRPr lang="en-ZM"/>
          </a:p>
        </p:txBody>
      </p:sp>
    </p:spTree>
    <p:extLst>
      <p:ext uri="{BB962C8B-B14F-4D97-AF65-F5344CB8AC3E}">
        <p14:creationId xmlns:p14="http://schemas.microsoft.com/office/powerpoint/2010/main" val="208744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0362-6F54-4229-DFD7-DA82C82AD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M"/>
          </a:p>
        </p:txBody>
      </p:sp>
      <p:sp>
        <p:nvSpPr>
          <p:cNvPr id="3" name="Picture Placeholder 2">
            <a:extLst>
              <a:ext uri="{FF2B5EF4-FFF2-40B4-BE49-F238E27FC236}">
                <a16:creationId xmlns:a16="http://schemas.microsoft.com/office/drawing/2014/main" id="{7A76AD52-D98C-B8BA-5E0B-A98D100262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M"/>
          </a:p>
        </p:txBody>
      </p:sp>
      <p:sp>
        <p:nvSpPr>
          <p:cNvPr id="4" name="Text Placeholder 3">
            <a:extLst>
              <a:ext uri="{FF2B5EF4-FFF2-40B4-BE49-F238E27FC236}">
                <a16:creationId xmlns:a16="http://schemas.microsoft.com/office/drawing/2014/main" id="{837EBFCE-E8A9-0CF6-398E-E0A86D166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0ECEE-8EE9-9834-8EC3-5C1F06531F2A}"/>
              </a:ext>
            </a:extLst>
          </p:cNvPr>
          <p:cNvSpPr>
            <a:spLocks noGrp="1"/>
          </p:cNvSpPr>
          <p:nvPr>
            <p:ph type="dt" sz="half" idx="10"/>
          </p:nvPr>
        </p:nvSpPr>
        <p:spPr/>
        <p:txBody>
          <a:bodyPr/>
          <a:lstStyle/>
          <a:p>
            <a:fld id="{BA0A3DC6-F1F9-4A14-A78B-ACB788CBE9CE}" type="datetimeFigureOut">
              <a:rPr lang="en-ZM" smtClean="0"/>
              <a:t>16/09/2024</a:t>
            </a:fld>
            <a:endParaRPr lang="en-ZM"/>
          </a:p>
        </p:txBody>
      </p:sp>
      <p:sp>
        <p:nvSpPr>
          <p:cNvPr id="6" name="Footer Placeholder 5">
            <a:extLst>
              <a:ext uri="{FF2B5EF4-FFF2-40B4-BE49-F238E27FC236}">
                <a16:creationId xmlns:a16="http://schemas.microsoft.com/office/drawing/2014/main" id="{B18F48A6-D741-1CCA-AF1F-C1485AC8FD5C}"/>
              </a:ext>
            </a:extLst>
          </p:cNvPr>
          <p:cNvSpPr>
            <a:spLocks noGrp="1"/>
          </p:cNvSpPr>
          <p:nvPr>
            <p:ph type="ftr" sz="quarter" idx="11"/>
          </p:nvPr>
        </p:nvSpPr>
        <p:spPr/>
        <p:txBody>
          <a:bodyPr/>
          <a:lstStyle/>
          <a:p>
            <a:endParaRPr lang="en-ZM"/>
          </a:p>
        </p:txBody>
      </p:sp>
      <p:sp>
        <p:nvSpPr>
          <p:cNvPr id="7" name="Slide Number Placeholder 6">
            <a:extLst>
              <a:ext uri="{FF2B5EF4-FFF2-40B4-BE49-F238E27FC236}">
                <a16:creationId xmlns:a16="http://schemas.microsoft.com/office/drawing/2014/main" id="{57A2511F-51F5-D333-0D5B-432186EEC8A0}"/>
              </a:ext>
            </a:extLst>
          </p:cNvPr>
          <p:cNvSpPr>
            <a:spLocks noGrp="1"/>
          </p:cNvSpPr>
          <p:nvPr>
            <p:ph type="sldNum" sz="quarter" idx="12"/>
          </p:nvPr>
        </p:nvSpPr>
        <p:spPr/>
        <p:txBody>
          <a:bodyPr/>
          <a:lstStyle/>
          <a:p>
            <a:fld id="{BEBFFD33-17C2-41D1-A428-A2C5590D8A4D}" type="slidenum">
              <a:rPr lang="en-ZM" smtClean="0"/>
              <a:t>‹#›</a:t>
            </a:fld>
            <a:endParaRPr lang="en-ZM"/>
          </a:p>
        </p:txBody>
      </p:sp>
    </p:spTree>
    <p:extLst>
      <p:ext uri="{BB962C8B-B14F-4D97-AF65-F5344CB8AC3E}">
        <p14:creationId xmlns:p14="http://schemas.microsoft.com/office/powerpoint/2010/main" val="35273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48BEB-5307-9661-96E9-F8801E28D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M"/>
          </a:p>
        </p:txBody>
      </p:sp>
      <p:sp>
        <p:nvSpPr>
          <p:cNvPr id="3" name="Text Placeholder 2">
            <a:extLst>
              <a:ext uri="{FF2B5EF4-FFF2-40B4-BE49-F238E27FC236}">
                <a16:creationId xmlns:a16="http://schemas.microsoft.com/office/drawing/2014/main" id="{F60DA861-A77B-E0AB-DFBC-ABFAC2EA3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M"/>
          </a:p>
        </p:txBody>
      </p:sp>
      <p:sp>
        <p:nvSpPr>
          <p:cNvPr id="4" name="Date Placeholder 3">
            <a:extLst>
              <a:ext uri="{FF2B5EF4-FFF2-40B4-BE49-F238E27FC236}">
                <a16:creationId xmlns:a16="http://schemas.microsoft.com/office/drawing/2014/main" id="{2350E908-2BC8-562D-0DD9-CCFE4D2D7E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0A3DC6-F1F9-4A14-A78B-ACB788CBE9CE}" type="datetimeFigureOut">
              <a:rPr lang="en-ZM" smtClean="0"/>
              <a:t>16/09/2024</a:t>
            </a:fld>
            <a:endParaRPr lang="en-ZM"/>
          </a:p>
        </p:txBody>
      </p:sp>
      <p:sp>
        <p:nvSpPr>
          <p:cNvPr id="5" name="Footer Placeholder 4">
            <a:extLst>
              <a:ext uri="{FF2B5EF4-FFF2-40B4-BE49-F238E27FC236}">
                <a16:creationId xmlns:a16="http://schemas.microsoft.com/office/drawing/2014/main" id="{852FB0CF-9C06-2E31-09A3-C10EFE4537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M"/>
          </a:p>
        </p:txBody>
      </p:sp>
      <p:sp>
        <p:nvSpPr>
          <p:cNvPr id="6" name="Slide Number Placeholder 5">
            <a:extLst>
              <a:ext uri="{FF2B5EF4-FFF2-40B4-BE49-F238E27FC236}">
                <a16:creationId xmlns:a16="http://schemas.microsoft.com/office/drawing/2014/main" id="{299817C1-F902-077B-14AD-C52CEF0E6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BFFD33-17C2-41D1-A428-A2C5590D8A4D}" type="slidenum">
              <a:rPr lang="en-ZM" smtClean="0"/>
              <a:t>‹#›</a:t>
            </a:fld>
            <a:endParaRPr lang="en-ZM"/>
          </a:p>
        </p:txBody>
      </p:sp>
    </p:spTree>
    <p:extLst>
      <p:ext uri="{BB962C8B-B14F-4D97-AF65-F5344CB8AC3E}">
        <p14:creationId xmlns:p14="http://schemas.microsoft.com/office/powerpoint/2010/main" val="1741932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CBC1C18-307B-4F68-A007-B5B542270E8D}" type="datetimeFigureOut">
              <a:rPr lang="en-US" smtClean="0"/>
              <a:t>9/16/2024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0630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6.xml"/><Relationship Id="rId7" Type="http://schemas.openxmlformats.org/officeDocument/2006/relationships/image" Target="../media/image15.jp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A831F691-7605-9B81-CF33-B14C35530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76983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group of people in a room&#10;&#10;Description automatically generated with medium confidence">
            <a:extLst>
              <a:ext uri="{FF2B5EF4-FFF2-40B4-BE49-F238E27FC236}">
                <a16:creationId xmlns:a16="http://schemas.microsoft.com/office/drawing/2014/main" id="{0431BAFC-081E-7B66-0827-AB920BAB2682}"/>
              </a:ext>
            </a:extLst>
          </p:cNvPr>
          <p:cNvPicPr>
            <a:picLocks noChangeAspect="1"/>
          </p:cNvPicPr>
          <p:nvPr/>
        </p:nvPicPr>
        <p:blipFill>
          <a:blip r:embed="rId3"/>
          <a:stretch>
            <a:fillRect/>
          </a:stretch>
        </p:blipFill>
        <p:spPr>
          <a:xfrm>
            <a:off x="55179" y="1363717"/>
            <a:ext cx="11839059" cy="6215106"/>
          </a:xfrm>
          <a:prstGeom prst="rect">
            <a:avLst/>
          </a:prstGeom>
        </p:spPr>
      </p:pic>
      <p:sp>
        <p:nvSpPr>
          <p:cNvPr id="3" name="TextBox 2">
            <a:extLst>
              <a:ext uri="{FF2B5EF4-FFF2-40B4-BE49-F238E27FC236}">
                <a16:creationId xmlns:a16="http://schemas.microsoft.com/office/drawing/2014/main" id="{9142F856-3A92-7D5F-E360-DBC0B3AC9844}"/>
              </a:ext>
            </a:extLst>
          </p:cNvPr>
          <p:cNvSpPr txBox="1"/>
          <p:nvPr/>
        </p:nvSpPr>
        <p:spPr>
          <a:xfrm>
            <a:off x="7569338" y="6488668"/>
            <a:ext cx="3923271" cy="369332"/>
          </a:xfrm>
          <a:prstGeom prst="rect">
            <a:avLst/>
          </a:prstGeom>
          <a:solidFill>
            <a:srgbClr val="002060"/>
          </a:solidFill>
        </p:spPr>
        <p:txBody>
          <a:bodyPr wrap="square" rtlCol="0">
            <a:spAutoFit/>
          </a:bodyPr>
          <a:lstStyle/>
          <a:p>
            <a:r>
              <a:rPr lang="nb-NO" dirty="0">
                <a:solidFill>
                  <a:srgbClr val="FFFF00"/>
                </a:solidFill>
                <a:highlight>
                  <a:srgbClr val="000080"/>
                </a:highlight>
              </a:rPr>
              <a:t>Mansa Correctional Center, 2023</a:t>
            </a:r>
            <a:endParaRPr lang="en-GB" dirty="0">
              <a:solidFill>
                <a:srgbClr val="FFFF00"/>
              </a:solidFill>
              <a:highlight>
                <a:srgbClr val="000080"/>
              </a:highlight>
            </a:endParaRPr>
          </a:p>
        </p:txBody>
      </p:sp>
      <p:sp>
        <p:nvSpPr>
          <p:cNvPr id="7" name="Title 1">
            <a:extLst>
              <a:ext uri="{FF2B5EF4-FFF2-40B4-BE49-F238E27FC236}">
                <a16:creationId xmlns:a16="http://schemas.microsoft.com/office/drawing/2014/main" id="{7FCA38FF-9E78-4A34-B8E8-CF3EB7A2210B}"/>
              </a:ext>
            </a:extLst>
          </p:cNvPr>
          <p:cNvSpPr>
            <a:spLocks noGrp="1"/>
          </p:cNvSpPr>
          <p:nvPr>
            <p:ph type="title"/>
          </p:nvPr>
        </p:nvSpPr>
        <p:spPr>
          <a:xfrm>
            <a:off x="0" y="484189"/>
            <a:ext cx="12192000" cy="706108"/>
          </a:xfrm>
          <a:solidFill>
            <a:srgbClr val="FFFF00"/>
          </a:solidFill>
        </p:spPr>
        <p:txBody>
          <a:bodyPr>
            <a:normAutofit fontScale="90000"/>
          </a:bodyPr>
          <a:lstStyle/>
          <a:p>
            <a:br>
              <a:rPr lang="en-GB" sz="3600" b="1" dirty="0"/>
            </a:br>
            <a:br>
              <a:rPr lang="en-GB" sz="3600" b="1" dirty="0"/>
            </a:br>
            <a:r>
              <a:rPr lang="en-GB" sz="3600" b="1" dirty="0"/>
              <a:t>findings</a:t>
            </a:r>
            <a:r>
              <a:rPr lang="en-GB" dirty="0"/>
              <a:t> </a:t>
            </a:r>
            <a:br>
              <a:rPr lang="en-GB" dirty="0"/>
            </a:br>
            <a:endParaRPr lang="en-GH" b="1" dirty="0"/>
          </a:p>
        </p:txBody>
      </p:sp>
    </p:spTree>
    <p:extLst>
      <p:ext uri="{BB962C8B-B14F-4D97-AF65-F5344CB8AC3E}">
        <p14:creationId xmlns:p14="http://schemas.microsoft.com/office/powerpoint/2010/main" val="25465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E6A56-89A1-3F74-3852-152E40AD924D}"/>
              </a:ext>
            </a:extLst>
          </p:cNvPr>
          <p:cNvSpPr>
            <a:spLocks noGrp="1"/>
          </p:cNvSpPr>
          <p:nvPr>
            <p:ph idx="1"/>
          </p:nvPr>
        </p:nvSpPr>
        <p:spPr>
          <a:xfrm>
            <a:off x="843116" y="696768"/>
            <a:ext cx="10058527" cy="527524"/>
          </a:xfrm>
        </p:spPr>
        <p:txBody>
          <a:bodyPr>
            <a:normAutofit/>
          </a:bodyPr>
          <a:lstStyle/>
          <a:p>
            <a:r>
              <a:rPr lang="en-GB" b="1" dirty="0"/>
              <a:t>Inmates’ Population</a:t>
            </a:r>
            <a:r>
              <a:rPr lang="en-GB" dirty="0"/>
              <a:t>  = 26,150 as of Mid-May 2023</a:t>
            </a:r>
          </a:p>
          <a:p>
            <a:pPr marL="0" indent="0">
              <a:buNone/>
            </a:pPr>
            <a:endParaRPr lang="en-GB" b="1"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ZM" dirty="0"/>
          </a:p>
        </p:txBody>
      </p:sp>
      <p:graphicFrame>
        <p:nvGraphicFramePr>
          <p:cNvPr id="10" name="Chart 9">
            <a:extLst>
              <a:ext uri="{FF2B5EF4-FFF2-40B4-BE49-F238E27FC236}">
                <a16:creationId xmlns:a16="http://schemas.microsoft.com/office/drawing/2014/main" id="{AAE4B6F9-5664-34E9-1127-5B76BB6F3AC7}"/>
              </a:ext>
            </a:extLst>
          </p:cNvPr>
          <p:cNvGraphicFramePr/>
          <p:nvPr>
            <p:extLst>
              <p:ext uri="{D42A27DB-BD31-4B8C-83A1-F6EECF244321}">
                <p14:modId xmlns:p14="http://schemas.microsoft.com/office/powerpoint/2010/main" val="1906941970"/>
              </p:ext>
            </p:extLst>
          </p:nvPr>
        </p:nvGraphicFramePr>
        <p:xfrm>
          <a:off x="726949" y="1363718"/>
          <a:ext cx="5369052" cy="5009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BED2B6FE-EB79-83CC-5D11-82FA45E47686}"/>
              </a:ext>
            </a:extLst>
          </p:cNvPr>
          <p:cNvGraphicFramePr/>
          <p:nvPr>
            <p:extLst>
              <p:ext uri="{D42A27DB-BD31-4B8C-83A1-F6EECF244321}">
                <p14:modId xmlns:p14="http://schemas.microsoft.com/office/powerpoint/2010/main" val="263658162"/>
              </p:ext>
            </p:extLst>
          </p:nvPr>
        </p:nvGraphicFramePr>
        <p:xfrm>
          <a:off x="6415251" y="1809206"/>
          <a:ext cx="5115791" cy="36662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9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A6FC6-39AE-5905-C42E-C8938861A2E9}"/>
              </a:ext>
            </a:extLst>
          </p:cNvPr>
          <p:cNvSpPr>
            <a:spLocks noGrp="1"/>
          </p:cNvSpPr>
          <p:nvPr>
            <p:ph idx="1"/>
          </p:nvPr>
        </p:nvSpPr>
        <p:spPr>
          <a:xfrm>
            <a:off x="1069848" y="648182"/>
            <a:ext cx="6060157" cy="5524018"/>
          </a:xfrm>
        </p:spPr>
        <p:txBody>
          <a:bodyPr/>
          <a:lstStyle/>
          <a:p>
            <a:r>
              <a:rPr lang="en-GB" sz="2100" b="1" dirty="0">
                <a:latin typeface="Arial" panose="020B0604020202020204" pitchFamily="34" charset="0"/>
                <a:cs typeface="Arial" panose="020B0604020202020204" pitchFamily="34" charset="0"/>
              </a:rPr>
              <a:t>Average age at the time of arrest </a:t>
            </a:r>
            <a:r>
              <a:rPr lang="en-ZM" sz="2100" b="1" dirty="0">
                <a:latin typeface="Arial" panose="020B0604020202020204" pitchFamily="34" charset="0"/>
                <a:cs typeface="Arial" panose="020B0604020202020204" pitchFamily="34" charset="0"/>
              </a:rPr>
              <a:t>- </a:t>
            </a:r>
            <a:r>
              <a:rPr lang="en-GB" sz="2100" dirty="0">
                <a:latin typeface="Arial" panose="020B0604020202020204" pitchFamily="34" charset="0"/>
                <a:cs typeface="Arial" panose="020B0604020202020204" pitchFamily="34" charset="0"/>
              </a:rPr>
              <a:t>31 years</a:t>
            </a:r>
          </a:p>
          <a:p>
            <a:r>
              <a:rPr lang="en-GB" sz="2100" dirty="0">
                <a:latin typeface="Arial" panose="020B0604020202020204" pitchFamily="34" charset="0"/>
                <a:cs typeface="Arial" panose="020B0604020202020204" pitchFamily="34" charset="0"/>
              </a:rPr>
              <a:t> The minimum being 12 and maximum 85 years </a:t>
            </a:r>
          </a:p>
          <a:p>
            <a:endParaRPr lang="en-ZM" dirty="0"/>
          </a:p>
        </p:txBody>
      </p:sp>
      <p:graphicFrame>
        <p:nvGraphicFramePr>
          <p:cNvPr id="4" name="Chart 3">
            <a:extLst>
              <a:ext uri="{FF2B5EF4-FFF2-40B4-BE49-F238E27FC236}">
                <a16:creationId xmlns:a16="http://schemas.microsoft.com/office/drawing/2014/main" id="{5A498658-84B0-6DE0-F81B-288F9FEC6655}"/>
              </a:ext>
            </a:extLst>
          </p:cNvPr>
          <p:cNvGraphicFramePr/>
          <p:nvPr/>
        </p:nvGraphicFramePr>
        <p:xfrm>
          <a:off x="848889" y="1556232"/>
          <a:ext cx="5702300" cy="389544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7AE69BD9-1A9C-54EA-22AE-6D13201BC867}"/>
              </a:ext>
            </a:extLst>
          </p:cNvPr>
          <p:cNvSpPr txBox="1">
            <a:spLocks/>
          </p:cNvSpPr>
          <p:nvPr/>
        </p:nvSpPr>
        <p:spPr>
          <a:xfrm>
            <a:off x="7073650" y="559276"/>
            <a:ext cx="4767811" cy="506971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ZM" sz="2100" b="1" dirty="0">
                <a:latin typeface="Arial" panose="020B0604020202020204" pitchFamily="34" charset="0"/>
                <a:cs typeface="Arial" panose="020B0604020202020204" pitchFamily="34" charset="0"/>
              </a:rPr>
              <a:t>Level of education- </a:t>
            </a:r>
            <a:r>
              <a:rPr lang="en-GB" sz="2100" dirty="0">
                <a:latin typeface="Arial" panose="020B0604020202020204" pitchFamily="34" charset="0"/>
                <a:cs typeface="Arial" panose="020B0604020202020204" pitchFamily="34" charset="0"/>
              </a:rPr>
              <a:t>94 % of inmates lack any form of tertiary education</a:t>
            </a:r>
          </a:p>
          <a:p>
            <a:r>
              <a:rPr lang="en-GB" sz="2100" dirty="0">
                <a:latin typeface="Arial" panose="020B0604020202020204" pitchFamily="34" charset="0"/>
                <a:cs typeface="Arial" panose="020B0604020202020204" pitchFamily="34" charset="0"/>
              </a:rPr>
              <a:t>About 50 % did not go beyond primary education, while 44 % had secondary education and about 6 % had attained tertiary education</a:t>
            </a:r>
            <a:endParaRPr lang="en-ZM" sz="2100"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BD60C308-5897-D0EA-42DD-DBBAAA6B7082}"/>
              </a:ext>
            </a:extLst>
          </p:cNvPr>
          <p:cNvGraphicFramePr/>
          <p:nvPr>
            <p:extLst>
              <p:ext uri="{D42A27DB-BD31-4B8C-83A1-F6EECF244321}">
                <p14:modId xmlns:p14="http://schemas.microsoft.com/office/powerpoint/2010/main" val="1335570795"/>
              </p:ext>
            </p:extLst>
          </p:nvPr>
        </p:nvGraphicFramePr>
        <p:xfrm>
          <a:off x="7154194" y="2871157"/>
          <a:ext cx="4606724" cy="3096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473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A6FC6-39AE-5905-C42E-C8938861A2E9}"/>
              </a:ext>
            </a:extLst>
          </p:cNvPr>
          <p:cNvSpPr>
            <a:spLocks noGrp="1"/>
          </p:cNvSpPr>
          <p:nvPr>
            <p:ph idx="1"/>
          </p:nvPr>
        </p:nvSpPr>
        <p:spPr>
          <a:xfrm>
            <a:off x="661015" y="666991"/>
            <a:ext cx="6060157" cy="5524018"/>
          </a:xfrm>
        </p:spPr>
        <p:txBody>
          <a:bodyPr>
            <a:normAutofit/>
          </a:bodyPr>
          <a:lstStyle/>
          <a:p>
            <a:r>
              <a:rPr lang="en-GB" sz="2100" b="1" dirty="0">
                <a:latin typeface="Arial" panose="020B0604020202020204" pitchFamily="34" charset="0"/>
                <a:cs typeface="Arial" panose="020B0604020202020204" pitchFamily="34" charset="0"/>
              </a:rPr>
              <a:t>Status of Cases</a:t>
            </a:r>
            <a:r>
              <a:rPr lang="en-GB" sz="2100" dirty="0">
                <a:latin typeface="Arial" panose="020B0604020202020204" pitchFamily="34" charset="0"/>
                <a:cs typeface="Arial" panose="020B0604020202020204" pitchFamily="34" charset="0"/>
              </a:rPr>
              <a:t> </a:t>
            </a:r>
          </a:p>
          <a:p>
            <a:r>
              <a:rPr lang="en-GB" sz="2100" dirty="0">
                <a:latin typeface="Arial" panose="020B0604020202020204" pitchFamily="34" charset="0"/>
                <a:cs typeface="Arial" panose="020B0604020202020204" pitchFamily="34" charset="0"/>
              </a:rPr>
              <a:t>38.8% of the cases are incomplete, 61.2% are complete </a:t>
            </a:r>
          </a:p>
          <a:p>
            <a:r>
              <a:rPr lang="en-GB" sz="2100" dirty="0">
                <a:latin typeface="Arial" panose="020B0604020202020204" pitchFamily="34" charset="0"/>
                <a:cs typeface="Arial" panose="020B0604020202020204" pitchFamily="34" charset="0"/>
              </a:rPr>
              <a:t>Majority among the incomplete =awaiting judgment (40.8%), trial stage (18.5%) and  awaiting committal (14.8%)</a:t>
            </a:r>
            <a:endParaRPr lang="en-ZM" sz="21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AE69BD9-1A9C-54EA-22AE-6D13201BC867}"/>
              </a:ext>
            </a:extLst>
          </p:cNvPr>
          <p:cNvSpPr txBox="1">
            <a:spLocks/>
          </p:cNvSpPr>
          <p:nvPr/>
        </p:nvSpPr>
        <p:spPr>
          <a:xfrm>
            <a:off x="6620719" y="578733"/>
            <a:ext cx="5416952" cy="547045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sz="2100" b="1" dirty="0">
                <a:latin typeface="Arial" panose="020B0604020202020204" pitchFamily="34" charset="0"/>
                <a:cs typeface="Arial" panose="020B0604020202020204" pitchFamily="34" charset="0"/>
              </a:rPr>
              <a:t>Intra-Category Gender Distribution</a:t>
            </a:r>
            <a:endParaRPr lang="en-GB" sz="2100" dirty="0">
              <a:latin typeface="Arial" panose="020B0604020202020204" pitchFamily="34" charset="0"/>
              <a:cs typeface="Arial" panose="020B0604020202020204" pitchFamily="34" charset="0"/>
            </a:endParaRPr>
          </a:p>
          <a:p>
            <a:endParaRPr lang="en-GB" sz="1800" dirty="0"/>
          </a:p>
          <a:p>
            <a:endParaRPr lang="en-GB" sz="1800" dirty="0"/>
          </a:p>
          <a:p>
            <a:endParaRPr lang="en-GB" sz="1800" dirty="0"/>
          </a:p>
          <a:p>
            <a:endParaRPr lang="en-ZM" sz="1800" dirty="0"/>
          </a:p>
        </p:txBody>
      </p:sp>
      <p:graphicFrame>
        <p:nvGraphicFramePr>
          <p:cNvPr id="2" name="Chart 1">
            <a:extLst>
              <a:ext uri="{FF2B5EF4-FFF2-40B4-BE49-F238E27FC236}">
                <a16:creationId xmlns:a16="http://schemas.microsoft.com/office/drawing/2014/main" id="{EF9FDBFB-4091-7139-5BAE-86D6054D308C}"/>
              </a:ext>
            </a:extLst>
          </p:cNvPr>
          <p:cNvGraphicFramePr/>
          <p:nvPr/>
        </p:nvGraphicFramePr>
        <p:xfrm>
          <a:off x="661015" y="2865748"/>
          <a:ext cx="5767070" cy="3183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EB8FE54-E452-97EF-DFE7-DCC23C30B185}"/>
              </a:ext>
            </a:extLst>
          </p:cNvPr>
          <p:cNvGraphicFramePr/>
          <p:nvPr>
            <p:extLst>
              <p:ext uri="{D42A27DB-BD31-4B8C-83A1-F6EECF244321}">
                <p14:modId xmlns:p14="http://schemas.microsoft.com/office/powerpoint/2010/main" val="1312728015"/>
              </p:ext>
            </p:extLst>
          </p:nvPr>
        </p:nvGraphicFramePr>
        <p:xfrm>
          <a:off x="6721172" y="1122218"/>
          <a:ext cx="5108878" cy="4727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541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1E12A-1137-641F-C12D-0C12B2802AAC}"/>
              </a:ext>
            </a:extLst>
          </p:cNvPr>
          <p:cNvSpPr>
            <a:spLocks noGrp="1"/>
          </p:cNvSpPr>
          <p:nvPr>
            <p:ph idx="1"/>
          </p:nvPr>
        </p:nvSpPr>
        <p:spPr>
          <a:xfrm>
            <a:off x="822329" y="591207"/>
            <a:ext cx="10305919" cy="5580993"/>
          </a:xfrm>
        </p:spPr>
        <p:txBody>
          <a:bodyPr/>
          <a:lstStyle/>
          <a:p>
            <a:r>
              <a:rPr lang="en-GB" sz="2100" b="1" dirty="0">
                <a:effectLst/>
                <a:latin typeface="Arial" panose="020B0604020202020204" pitchFamily="34" charset="0"/>
                <a:cs typeface="Arial" panose="020B0604020202020204" pitchFamily="34" charset="0"/>
              </a:rPr>
              <a:t>Accommodation</a:t>
            </a:r>
            <a:endParaRPr lang="en-GB" sz="2100" dirty="0">
              <a:effectLst/>
              <a:latin typeface="Arial" panose="020B0604020202020204" pitchFamily="34" charset="0"/>
              <a:cs typeface="Arial" panose="020B0604020202020204" pitchFamily="34" charset="0"/>
            </a:endParaRPr>
          </a:p>
          <a:p>
            <a:r>
              <a:rPr lang="en-GB" sz="2100" dirty="0">
                <a:effectLst/>
                <a:latin typeface="Arial" panose="020B0604020202020204" pitchFamily="34" charset="0"/>
                <a:cs typeface="Arial" panose="020B0604020202020204" pitchFamily="34" charset="0"/>
              </a:rPr>
              <a:t>All the 68 facilities - overcrowded</a:t>
            </a:r>
          </a:p>
          <a:p>
            <a:r>
              <a:rPr lang="en-GB" sz="2100" b="1" dirty="0">
                <a:effectLst/>
                <a:latin typeface="Arial" panose="020B0604020202020204" pitchFamily="34" charset="0"/>
                <a:cs typeface="Arial" panose="020B0604020202020204" pitchFamily="34" charset="0"/>
              </a:rPr>
              <a:t>Ventilation</a:t>
            </a:r>
          </a:p>
          <a:p>
            <a:pPr lvl="1"/>
            <a:r>
              <a:rPr lang="en-GB" sz="2100" dirty="0">
                <a:effectLst/>
                <a:latin typeface="Arial" panose="020B0604020202020204" pitchFamily="34" charset="0"/>
                <a:cs typeface="Arial" panose="020B0604020202020204" pitchFamily="34" charset="0"/>
              </a:rPr>
              <a:t>Mainly ranged between poor and fair</a:t>
            </a:r>
          </a:p>
          <a:p>
            <a:pPr lvl="1"/>
            <a:r>
              <a:rPr lang="en-GB" sz="2100" dirty="0">
                <a:latin typeface="Arial" panose="020B0604020202020204" pitchFamily="34" charset="0"/>
                <a:cs typeface="Arial" panose="020B0604020202020204" pitchFamily="34" charset="0"/>
              </a:rPr>
              <a:t>D</a:t>
            </a:r>
            <a:r>
              <a:rPr lang="en-GB" sz="2100" dirty="0">
                <a:effectLst/>
                <a:latin typeface="Arial" panose="020B0604020202020204" pitchFamily="34" charset="0"/>
                <a:cs typeface="Arial" panose="020B0604020202020204" pitchFamily="34" charset="0"/>
              </a:rPr>
              <a:t>orms had little ventilation, exacerbated conditions of the sick, and increased  risk of contracting communicable illnesses especially during the hot season </a:t>
            </a:r>
          </a:p>
          <a:p>
            <a:endParaRPr lang="en-ZM" dirty="0"/>
          </a:p>
        </p:txBody>
      </p:sp>
      <p:pic>
        <p:nvPicPr>
          <p:cNvPr id="4" name="Content Placeholder 6">
            <a:extLst>
              <a:ext uri="{FF2B5EF4-FFF2-40B4-BE49-F238E27FC236}">
                <a16:creationId xmlns:a16="http://schemas.microsoft.com/office/drawing/2014/main" id="{1AAD3C9C-4AE8-61EF-F276-54E4320E64F4}"/>
              </a:ext>
            </a:extLst>
          </p:cNvPr>
          <p:cNvPicPr>
            <a:picLocks/>
          </p:cNvPicPr>
          <p:nvPr/>
        </p:nvPicPr>
        <p:blipFill>
          <a:blip r:embed="rId2"/>
          <a:srcRect/>
          <a:stretch>
            <a:fillRect/>
          </a:stretch>
        </p:blipFill>
        <p:spPr>
          <a:xfrm>
            <a:off x="5127953" y="3017406"/>
            <a:ext cx="5032248" cy="3249387"/>
          </a:xfrm>
          <a:prstGeom prst="rect">
            <a:avLst/>
          </a:prstGeom>
          <a:ln/>
        </p:spPr>
      </p:pic>
      <p:sp>
        <p:nvSpPr>
          <p:cNvPr id="5" name="TextBox 4">
            <a:extLst>
              <a:ext uri="{FF2B5EF4-FFF2-40B4-BE49-F238E27FC236}">
                <a16:creationId xmlns:a16="http://schemas.microsoft.com/office/drawing/2014/main" id="{C3AB39D3-BD1C-7080-8032-7A75E8D1BFED}"/>
              </a:ext>
            </a:extLst>
          </p:cNvPr>
          <p:cNvSpPr txBox="1"/>
          <p:nvPr/>
        </p:nvSpPr>
        <p:spPr>
          <a:xfrm>
            <a:off x="822329" y="3710940"/>
            <a:ext cx="3955299" cy="584775"/>
          </a:xfrm>
          <a:prstGeom prst="rect">
            <a:avLst/>
          </a:prstGeom>
          <a:noFill/>
        </p:spPr>
        <p:txBody>
          <a:bodyPr wrap="square">
            <a:spAutoFit/>
          </a:bodyPr>
          <a:lstStyle/>
          <a:p>
            <a:pPr algn="just">
              <a:spcBef>
                <a:spcPts val="600"/>
              </a:spcBef>
              <a:spcAft>
                <a:spcPts val="600"/>
              </a:spcAft>
            </a:pPr>
            <a:r>
              <a:rPr lang="en-GB" sz="1600" i="1" dirty="0">
                <a:solidFill>
                  <a:srgbClr val="000000"/>
                </a:solidFill>
                <a:latin typeface="Arial" panose="020B0604020202020204" pitchFamily="34" charset="0"/>
                <a:ea typeface="Book Antiqua" panose="02040602050305030304" pitchFamily="18" charset="0"/>
                <a:cs typeface="Arial" panose="020B0604020202020204" pitchFamily="34" charset="0"/>
              </a:rPr>
              <a:t>Right</a:t>
            </a:r>
            <a:r>
              <a:rPr lang="en-GB" sz="1600" i="1" dirty="0">
                <a:solidFill>
                  <a:srgbClr val="000000"/>
                </a:solidFill>
                <a:effectLst/>
                <a:latin typeface="Arial" panose="020B0604020202020204" pitchFamily="34" charset="0"/>
                <a:ea typeface="Book Antiqua" panose="02040602050305030304" pitchFamily="18" charset="0"/>
                <a:cs typeface="Arial" panose="020B0604020202020204" pitchFamily="34" charset="0"/>
              </a:rPr>
              <a:t>: Windows and ventilation at Mwembeshi Correctional Facility </a:t>
            </a:r>
            <a:endParaRPr lang="en-ZM"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5866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BD496D-2BC9-4F5B-354D-A216B551845A}"/>
              </a:ext>
            </a:extLst>
          </p:cNvPr>
          <p:cNvSpPr txBox="1"/>
          <p:nvPr/>
        </p:nvSpPr>
        <p:spPr>
          <a:xfrm>
            <a:off x="1011382" y="724782"/>
            <a:ext cx="8919284" cy="2677656"/>
          </a:xfrm>
          <a:prstGeom prst="rect">
            <a:avLst/>
          </a:prstGeom>
          <a:noFill/>
          <a:ln>
            <a:solidFill>
              <a:schemeClr val="accent1"/>
            </a:solidFill>
          </a:ln>
        </p:spPr>
        <p:txBody>
          <a:bodyPr wrap="square" rtlCol="0">
            <a:spAutoFit/>
          </a:bodyPr>
          <a:lstStyle/>
          <a:p>
            <a:r>
              <a:rPr lang="en-GB" sz="2100" b="1" dirty="0">
                <a:latin typeface="Arial" panose="020B0604020202020204" pitchFamily="34" charset="0"/>
                <a:cs typeface="Arial" panose="020B0604020202020204" pitchFamily="34" charset="0"/>
              </a:rPr>
              <a:t>Sleeping Space</a:t>
            </a:r>
          </a:p>
          <a:p>
            <a:pPr marL="74295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most of the inmates slept according to their various categories</a:t>
            </a:r>
          </a:p>
          <a:p>
            <a:pPr marL="74295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Constraint - limited infrastructure</a:t>
            </a:r>
          </a:p>
          <a:p>
            <a:pPr marL="285750" indent="-285750">
              <a:buFont typeface="Arial" panose="020B0604020202020204" pitchFamily="34" charset="0"/>
              <a:buChar char="•"/>
            </a:pPr>
            <a:endParaRPr lang="en-GB" sz="2100" dirty="0">
              <a:latin typeface="Arial" panose="020B0604020202020204" pitchFamily="34" charset="0"/>
              <a:cs typeface="Arial" panose="020B0604020202020204" pitchFamily="34" charset="0"/>
            </a:endParaRPr>
          </a:p>
          <a:p>
            <a:r>
              <a:rPr lang="en-GB" sz="2100" b="1" dirty="0">
                <a:latin typeface="Arial" panose="020B0604020202020204" pitchFamily="34" charset="0"/>
                <a:cs typeface="Arial" panose="020B0604020202020204" pitchFamily="34" charset="0"/>
              </a:rPr>
              <a:t> Beds, Mattresses and Beddings </a:t>
            </a:r>
          </a:p>
          <a:p>
            <a:pPr marL="74295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beds highly insufficient; few mattresses</a:t>
            </a:r>
          </a:p>
          <a:p>
            <a:pPr marL="74295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Only 35% of inmates slept on mattresses; 65% slept on the floor</a:t>
            </a:r>
          </a:p>
          <a:p>
            <a:pPr marL="74295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Only 51% of inmates had beddings</a:t>
            </a:r>
            <a:endParaRPr lang="en-ZM" sz="2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6EFC23B-8554-45C9-8E7D-959B66BEDBCA}"/>
              </a:ext>
            </a:extLst>
          </p:cNvPr>
          <p:cNvSpPr txBox="1"/>
          <p:nvPr/>
        </p:nvSpPr>
        <p:spPr>
          <a:xfrm>
            <a:off x="1011382" y="3886449"/>
            <a:ext cx="8094615" cy="2354491"/>
          </a:xfrm>
          <a:prstGeom prst="rect">
            <a:avLst/>
          </a:prstGeom>
          <a:noFill/>
          <a:ln>
            <a:solidFill>
              <a:schemeClr val="accent1"/>
            </a:solidFill>
          </a:ln>
        </p:spPr>
        <p:txBody>
          <a:bodyPr wrap="square" rtlCol="0">
            <a:spAutoFit/>
          </a:bodyPr>
          <a:lstStyle/>
          <a:p>
            <a:r>
              <a:rPr lang="en-GB" sz="2100" b="1" dirty="0">
                <a:latin typeface="Arial" panose="020B0604020202020204" pitchFamily="34" charset="0"/>
                <a:cs typeface="Arial" panose="020B0604020202020204" pitchFamily="34" charset="0"/>
              </a:rPr>
              <a:t>Sitting Space </a:t>
            </a:r>
            <a:r>
              <a:rPr lang="en-GB" sz="2100" dirty="0">
                <a:latin typeface="Arial" panose="020B0604020202020204" pitchFamily="34" charset="0"/>
                <a:cs typeface="Arial" panose="020B0604020202020204" pitchFamily="34" charset="0"/>
              </a:rPr>
              <a:t>- General lack of sitting spaces. </a:t>
            </a:r>
          </a:p>
          <a:p>
            <a:pPr marL="285750" indent="-285750">
              <a:buFont typeface="Arial" panose="020B0604020202020204" pitchFamily="34" charset="0"/>
              <a:buChar char="•"/>
            </a:pPr>
            <a:endParaRPr lang="en-GB" sz="2100" dirty="0">
              <a:latin typeface="Arial" panose="020B0604020202020204" pitchFamily="34" charset="0"/>
              <a:cs typeface="Arial" panose="020B0604020202020204" pitchFamily="34" charset="0"/>
            </a:endParaRPr>
          </a:p>
          <a:p>
            <a:pPr lvl="1"/>
            <a:r>
              <a:rPr lang="en-GB" sz="2100" i="1" dirty="0">
                <a:latin typeface="Arial" panose="020B0604020202020204" pitchFamily="34" charset="0"/>
                <a:cs typeface="Arial" panose="020B0604020202020204" pitchFamily="34" charset="0"/>
              </a:rPr>
              <a:t>“Seriously, how can inmates have where to sit if a dormitory with the initial capacity for 30 inmates in a cell houses 300 inmates?” </a:t>
            </a:r>
            <a:r>
              <a:rPr lang="en-GB" sz="2100" dirty="0">
                <a:latin typeface="Arial" panose="020B0604020202020204" pitchFamily="34" charset="0"/>
                <a:cs typeface="Arial" panose="020B0604020202020204" pitchFamily="34" charset="0"/>
              </a:rPr>
              <a:t>Male inmate at Ndola Remand Prison</a:t>
            </a:r>
          </a:p>
          <a:p>
            <a:pPr lvl="1"/>
            <a:endParaRPr lang="en-GB" sz="2100" dirty="0">
              <a:latin typeface="Arial" panose="020B0604020202020204" pitchFamily="34" charset="0"/>
              <a:cs typeface="Arial" panose="020B0604020202020204" pitchFamily="34" charset="0"/>
            </a:endParaRPr>
          </a:p>
          <a:p>
            <a:pPr lvl="1"/>
            <a:r>
              <a:rPr lang="en-GB" sz="2100" dirty="0">
                <a:latin typeface="Arial" panose="020B0604020202020204" pitchFamily="34" charset="0"/>
                <a:cs typeface="Arial" panose="020B0604020202020204" pitchFamily="34" charset="0"/>
              </a:rPr>
              <a:t>No sitting spaces inside and outside dormitories</a:t>
            </a:r>
            <a:endParaRPr lang="en-ZM"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21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D9DF75B-B1ED-60F1-4FA8-CB898AB57FBC}"/>
              </a:ext>
            </a:extLst>
          </p:cNvPr>
          <p:cNvGraphicFramePr>
            <a:graphicFrameLocks/>
          </p:cNvGraphicFramePr>
          <p:nvPr/>
        </p:nvGraphicFramePr>
        <p:xfrm>
          <a:off x="852617" y="963827"/>
          <a:ext cx="4880918" cy="476773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a:extLst>
              <a:ext uri="{FF2B5EF4-FFF2-40B4-BE49-F238E27FC236}">
                <a16:creationId xmlns:a16="http://schemas.microsoft.com/office/drawing/2014/main" id="{80C807D7-AE52-538F-AAE7-8B7D1CC8DBF8}"/>
              </a:ext>
            </a:extLst>
          </p:cNvPr>
          <p:cNvSpPr txBox="1">
            <a:spLocks/>
          </p:cNvSpPr>
          <p:nvPr/>
        </p:nvSpPr>
        <p:spPr>
          <a:xfrm>
            <a:off x="5733535" y="790406"/>
            <a:ext cx="6215450" cy="4829617"/>
          </a:xfrm>
          <a:prstGeom prst="rect">
            <a:avLst/>
          </a:prstGeom>
          <a:solidFill>
            <a:schemeClr val="bg1"/>
          </a:solidFill>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1">
              <a:buFont typeface="Wingdings" panose="05000000000000000000" pitchFamily="2" charset="2"/>
              <a:buChar char="Ø"/>
            </a:pPr>
            <a:r>
              <a:rPr lang="en-GB" sz="2100" b="1" dirty="0">
                <a:latin typeface="Arial" panose="020B0604020202020204" pitchFamily="34" charset="0"/>
                <a:cs typeface="Arial" panose="020B0604020202020204" pitchFamily="34" charset="0"/>
              </a:rPr>
              <a:t>Is the food ration sufficient?</a:t>
            </a:r>
          </a:p>
          <a:p>
            <a:pPr lvl="2"/>
            <a:r>
              <a:rPr lang="en-GB" sz="2100" dirty="0">
                <a:latin typeface="Arial" panose="020B0604020202020204" pitchFamily="34" charset="0"/>
                <a:cs typeface="Arial" panose="020B0604020202020204" pitchFamily="34" charset="0"/>
              </a:rPr>
              <a:t>No -71%</a:t>
            </a:r>
          </a:p>
          <a:p>
            <a:pPr lvl="1">
              <a:buFont typeface="Wingdings" panose="05000000000000000000" pitchFamily="2" charset="2"/>
              <a:buChar char="Ø"/>
            </a:pPr>
            <a:r>
              <a:rPr lang="en-GB" sz="2100" b="1" dirty="0">
                <a:latin typeface="Arial" panose="020B0604020202020204" pitchFamily="34" charset="0"/>
                <a:cs typeface="Arial" panose="020B0604020202020204" pitchFamily="34" charset="0"/>
              </a:rPr>
              <a:t>Nutrition-Dietary diversity</a:t>
            </a:r>
          </a:p>
          <a:p>
            <a:pPr lvl="2"/>
            <a:r>
              <a:rPr lang="en-GB" sz="2100" dirty="0">
                <a:latin typeface="Arial" panose="020B0604020202020204" pitchFamily="34" charset="0"/>
                <a:cs typeface="Arial" panose="020B0604020202020204" pitchFamily="34" charset="0"/>
              </a:rPr>
              <a:t>Dominance of carbohydrates &amp; proteins, (Beans and </a:t>
            </a:r>
            <a:r>
              <a:rPr lang="en-GB" sz="2100" i="1" dirty="0" err="1">
                <a:latin typeface="Arial" panose="020B0604020202020204" pitchFamily="34" charset="0"/>
                <a:cs typeface="Arial" panose="020B0604020202020204" pitchFamily="34" charset="0"/>
              </a:rPr>
              <a:t>Kapenta</a:t>
            </a:r>
            <a:r>
              <a:rPr lang="en-GB" sz="2100" dirty="0">
                <a:latin typeface="Arial" panose="020B0604020202020204" pitchFamily="34" charset="0"/>
                <a:cs typeface="Arial" panose="020B0604020202020204" pitchFamily="34" charset="0"/>
              </a:rPr>
              <a:t>)</a:t>
            </a:r>
          </a:p>
          <a:p>
            <a:pPr lvl="2"/>
            <a:r>
              <a:rPr lang="en-GB" sz="2100" dirty="0">
                <a:latin typeface="Arial" panose="020B0604020202020204" pitchFamily="34" charset="0"/>
                <a:cs typeface="Arial" panose="020B0604020202020204" pitchFamily="34" charset="0"/>
              </a:rPr>
              <a:t>Low intake of vegetables (&lt;25%) and meat </a:t>
            </a:r>
          </a:p>
          <a:p>
            <a:pPr lvl="2"/>
            <a:r>
              <a:rPr lang="en-GB" sz="2100" dirty="0">
                <a:latin typeface="Arial" panose="020B0604020202020204" pitchFamily="34" charset="0"/>
                <a:cs typeface="Arial" panose="020B0604020202020204" pitchFamily="34" charset="0"/>
              </a:rPr>
              <a:t>Poorly cooked especially relish</a:t>
            </a:r>
          </a:p>
          <a:p>
            <a:pPr lvl="1"/>
            <a:r>
              <a:rPr lang="en-GB" sz="2100" b="1" dirty="0">
                <a:latin typeface="Arial" panose="020B0604020202020204" pitchFamily="34" charset="0"/>
                <a:cs typeface="Arial" panose="020B0604020202020204" pitchFamily="34" charset="0"/>
              </a:rPr>
              <a:t>Differential treatment concerning access to food</a:t>
            </a:r>
          </a:p>
          <a:p>
            <a:pPr lvl="2"/>
            <a:r>
              <a:rPr lang="en-GB" sz="2100" dirty="0">
                <a:latin typeface="Arial" panose="020B0604020202020204" pitchFamily="34" charset="0"/>
                <a:cs typeface="Arial" panose="020B0604020202020204" pitchFamily="34" charset="0"/>
              </a:rPr>
              <a:t>Biased against remandees</a:t>
            </a:r>
          </a:p>
          <a:p>
            <a:pPr lvl="2"/>
            <a:r>
              <a:rPr lang="en-GB" sz="2100" dirty="0">
                <a:latin typeface="Arial" panose="020B0604020202020204" pitchFamily="34" charset="0"/>
                <a:cs typeface="Arial" panose="020B0604020202020204" pitchFamily="34" charset="0"/>
              </a:rPr>
              <a:t>Circumstantial children</a:t>
            </a:r>
          </a:p>
          <a:p>
            <a:pPr lvl="1">
              <a:buFont typeface="Wingdings" panose="05000000000000000000" pitchFamily="2" charset="2"/>
              <a:buChar char="Ø"/>
            </a:pPr>
            <a:r>
              <a:rPr lang="en-GB" sz="2100" b="1" dirty="0">
                <a:latin typeface="Arial" panose="020B0604020202020204" pitchFamily="34" charset="0"/>
                <a:cs typeface="Arial" panose="020B0604020202020204" pitchFamily="34" charset="0"/>
              </a:rPr>
              <a:t>Food rationing system insensitive</a:t>
            </a:r>
          </a:p>
          <a:p>
            <a:pPr lvl="2"/>
            <a:r>
              <a:rPr lang="en-GB" sz="2100" dirty="0">
                <a:latin typeface="Arial" panose="020B0604020202020204" pitchFamily="34" charset="0"/>
                <a:cs typeface="Arial" panose="020B0604020202020204" pitchFamily="34" charset="0"/>
              </a:rPr>
              <a:t>Age</a:t>
            </a:r>
          </a:p>
          <a:p>
            <a:pPr lvl="2"/>
            <a:r>
              <a:rPr lang="en-GB" sz="2100" dirty="0">
                <a:latin typeface="Arial" panose="020B0604020202020204" pitchFamily="34" charset="0"/>
                <a:cs typeface="Arial" panose="020B0604020202020204" pitchFamily="34" charset="0"/>
              </a:rPr>
              <a:t>Sex</a:t>
            </a:r>
          </a:p>
          <a:p>
            <a:pPr lvl="2"/>
            <a:r>
              <a:rPr lang="en-GB" sz="2100" dirty="0">
                <a:latin typeface="Arial" panose="020B0604020202020204" pitchFamily="34" charset="0"/>
                <a:cs typeface="Arial" panose="020B0604020202020204" pitchFamily="34" charset="0"/>
              </a:rPr>
              <a:t>Health/medication conditions</a:t>
            </a:r>
          </a:p>
        </p:txBody>
      </p:sp>
      <p:sp>
        <p:nvSpPr>
          <p:cNvPr id="4" name="Title 3">
            <a:extLst>
              <a:ext uri="{FF2B5EF4-FFF2-40B4-BE49-F238E27FC236}">
                <a16:creationId xmlns:a16="http://schemas.microsoft.com/office/drawing/2014/main" id="{79FE7819-DD3D-382B-FB7F-C2FC97B61FC3}"/>
              </a:ext>
            </a:extLst>
          </p:cNvPr>
          <p:cNvSpPr>
            <a:spLocks noGrp="1"/>
          </p:cNvSpPr>
          <p:nvPr>
            <p:ph type="title"/>
          </p:nvPr>
        </p:nvSpPr>
        <p:spPr>
          <a:xfrm>
            <a:off x="852617" y="422752"/>
            <a:ext cx="10272583" cy="479195"/>
          </a:xfrm>
        </p:spPr>
        <p:txBody>
          <a:bodyPr>
            <a:normAutofit/>
          </a:bodyPr>
          <a:lstStyle/>
          <a:p>
            <a:r>
              <a:rPr lang="en-GB" sz="2100" b="1" dirty="0">
                <a:latin typeface="Arial" panose="020B0604020202020204" pitchFamily="34" charset="0"/>
                <a:cs typeface="Arial" panose="020B0604020202020204" pitchFamily="34" charset="0"/>
              </a:rPr>
              <a:t>FOOD and Nutrition</a:t>
            </a:r>
            <a:endParaRPr lang="en-ZM" sz="2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586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1A4E8-3E7D-AE1F-EEA0-6C7240F37E06}"/>
              </a:ext>
            </a:extLst>
          </p:cNvPr>
          <p:cNvSpPr>
            <a:spLocks noGrp="1"/>
          </p:cNvSpPr>
          <p:nvPr>
            <p:ph idx="1"/>
          </p:nvPr>
        </p:nvSpPr>
        <p:spPr>
          <a:xfrm>
            <a:off x="617496" y="701566"/>
            <a:ext cx="10725793" cy="5629961"/>
          </a:xfrm>
          <a:ln>
            <a:noFill/>
          </a:ln>
        </p:spPr>
        <p:txBody>
          <a:bodyPr>
            <a:normAutofit/>
          </a:bodyPr>
          <a:lstStyle/>
          <a:p>
            <a:pPr marL="268288" lvl="1" indent="-268288"/>
            <a:r>
              <a:rPr lang="en-GB" sz="2100" b="1" dirty="0">
                <a:latin typeface="Arial" panose="020B0604020202020204" pitchFamily="34" charset="0"/>
                <a:cs typeface="Arial" panose="020B0604020202020204" pitchFamily="34" charset="0"/>
              </a:rPr>
              <a:t>Health Care Services</a:t>
            </a:r>
          </a:p>
          <a:p>
            <a:pPr marL="56007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84% reported access to health facility</a:t>
            </a:r>
          </a:p>
          <a:p>
            <a:pPr marL="56007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57% satisfied with services</a:t>
            </a:r>
          </a:p>
          <a:p>
            <a:pPr marL="56007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55 % of Health Facilities had an isolation ward/lobby</a:t>
            </a:r>
          </a:p>
          <a:p>
            <a:pPr marL="56007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Due to congestion and poor sanitation communicable diseases are rampant </a:t>
            </a:r>
          </a:p>
          <a:p>
            <a:pPr marL="268288" lvl="1" indent="-268288"/>
            <a:r>
              <a:rPr lang="en-GB" sz="2100" b="1" dirty="0">
                <a:latin typeface="Arial" panose="020B0604020202020204" pitchFamily="34" charset="0"/>
                <a:cs typeface="Arial" panose="020B0604020202020204" pitchFamily="34" charset="0"/>
              </a:rPr>
              <a:t>Dinning Halls </a:t>
            </a:r>
            <a:r>
              <a:rPr lang="en-GB" sz="2100" dirty="0">
                <a:latin typeface="Arial" panose="020B0604020202020204" pitchFamily="34" charset="0"/>
                <a:cs typeface="Arial" panose="020B0604020202020204" pitchFamily="34" charset="0"/>
              </a:rPr>
              <a:t>- no designated dining halls</a:t>
            </a:r>
          </a:p>
          <a:p>
            <a:pPr marL="285750" indent="-285750">
              <a:buFont typeface="Arial" panose="020B0604020202020204" pitchFamily="34" charset="0"/>
              <a:buChar char="•"/>
            </a:pPr>
            <a:r>
              <a:rPr lang="en-GB" sz="2100" b="1" dirty="0">
                <a:latin typeface="Arial" panose="020B0604020202020204" pitchFamily="34" charset="0"/>
                <a:cs typeface="Arial" panose="020B0604020202020204" pitchFamily="34" charset="0"/>
              </a:rPr>
              <a:t>Kitchen - </a:t>
            </a:r>
            <a:r>
              <a:rPr lang="en-GB" sz="2100" dirty="0">
                <a:latin typeface="Arial" panose="020B0604020202020204" pitchFamily="34" charset="0"/>
                <a:cs typeface="Arial" panose="020B0604020202020204" pitchFamily="34" charset="0"/>
              </a:rPr>
              <a:t>majority have shift facilities; ill-equipped; inmate are made to cook for themselves on firewood</a:t>
            </a:r>
          </a:p>
          <a:p>
            <a:pPr marL="285750" indent="-285750">
              <a:buFont typeface="Arial" panose="020B0604020202020204" pitchFamily="34" charset="0"/>
              <a:buChar char="•"/>
            </a:pPr>
            <a:r>
              <a:rPr lang="en-GB" sz="2100" b="1" dirty="0">
                <a:latin typeface="Arial" panose="020B0604020202020204" pitchFamily="34" charset="0"/>
                <a:cs typeface="Arial" panose="020B0604020202020204" pitchFamily="34" charset="0"/>
              </a:rPr>
              <a:t>Drinking Water Points</a:t>
            </a:r>
          </a:p>
          <a:p>
            <a:pPr marL="56007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No access to adequate, clean and safe drinking water </a:t>
            </a:r>
          </a:p>
          <a:p>
            <a:pPr marL="56007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54% of the facilities had no taps inside the cells and dormitories; while 33% had one tap inside the dormitories and cells</a:t>
            </a:r>
          </a:p>
          <a:p>
            <a:pPr marL="560070" lvl="1" indent="-285750">
              <a:buFont typeface="Arial" panose="020B0604020202020204" pitchFamily="34" charset="0"/>
              <a:buChar char="•"/>
            </a:pPr>
            <a:r>
              <a:rPr lang="en-GB" sz="2100" dirty="0">
                <a:latin typeface="Arial" panose="020B0604020202020204" pitchFamily="34" charset="0"/>
                <a:cs typeface="Arial" panose="020B0604020202020204" pitchFamily="34" charset="0"/>
              </a:rPr>
              <a:t>The ICRC recommends that for every 100 detainees, there should be 1–2 taps</a:t>
            </a:r>
            <a:endParaRPr lang="en-ZM" dirty="0">
              <a:cs typeface="Arial" panose="020B0604020202020204" pitchFamily="34" charset="0"/>
            </a:endParaRPr>
          </a:p>
          <a:p>
            <a:pPr marL="285750" indent="-285750">
              <a:buFont typeface="Arial" panose="020B0604020202020204" pitchFamily="34" charset="0"/>
              <a:buChar char="•"/>
            </a:pPr>
            <a:endParaRPr lang="en-ZM"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842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CC4050F-45C4-D733-D7A8-7E70EF919ACB}"/>
              </a:ext>
            </a:extLst>
          </p:cNvPr>
          <p:cNvGraphicFramePr/>
          <p:nvPr>
            <p:extLst>
              <p:ext uri="{D42A27DB-BD31-4B8C-83A1-F6EECF244321}">
                <p14:modId xmlns:p14="http://schemas.microsoft.com/office/powerpoint/2010/main" val="640036775"/>
              </p:ext>
            </p:extLst>
          </p:nvPr>
        </p:nvGraphicFramePr>
        <p:xfrm>
          <a:off x="-1" y="430733"/>
          <a:ext cx="7977115" cy="4983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toilet and buckets in a bathroom&#10;&#10;Description automatically generated">
            <a:extLst>
              <a:ext uri="{FF2B5EF4-FFF2-40B4-BE49-F238E27FC236}">
                <a16:creationId xmlns:a16="http://schemas.microsoft.com/office/drawing/2014/main" id="{40907FDE-84C7-8D31-D62A-CEAE2671E4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2304" y="0"/>
            <a:ext cx="3989696" cy="6858000"/>
          </a:xfrm>
          <a:prstGeom prst="rect">
            <a:avLst/>
          </a:prstGeom>
        </p:spPr>
      </p:pic>
      <p:sp>
        <p:nvSpPr>
          <p:cNvPr id="10" name="TextBox 9">
            <a:extLst>
              <a:ext uri="{FF2B5EF4-FFF2-40B4-BE49-F238E27FC236}">
                <a16:creationId xmlns:a16="http://schemas.microsoft.com/office/drawing/2014/main" id="{D33FA7BC-C9BA-7241-0995-ADE23F60E2A4}"/>
              </a:ext>
            </a:extLst>
          </p:cNvPr>
          <p:cNvSpPr txBox="1"/>
          <p:nvPr/>
        </p:nvSpPr>
        <p:spPr>
          <a:xfrm>
            <a:off x="692506" y="2436577"/>
            <a:ext cx="7867931" cy="2677656"/>
          </a:xfrm>
          <a:prstGeom prst="rect">
            <a:avLst/>
          </a:prstGeom>
          <a:noFill/>
        </p:spPr>
        <p:txBody>
          <a:bodyPr wrap="square" rtlCol="0">
            <a:spAutoFit/>
          </a:bodyPr>
          <a:lstStyle/>
          <a:p>
            <a:pPr marL="533400"/>
            <a:r>
              <a:rPr lang="en-US" sz="4000" b="1" dirty="0">
                <a:solidFill>
                  <a:schemeClr val="tx2"/>
                </a:solidFill>
                <a:effectLst/>
                <a:latin typeface="Arial" panose="020B0604020202020204" pitchFamily="34" charset="0"/>
                <a:ea typeface="Carlito"/>
                <a:cs typeface="Arial" panose="020B0604020202020204" pitchFamily="34" charset="0"/>
              </a:rPr>
              <a:t>This</a:t>
            </a:r>
            <a:r>
              <a:rPr lang="en-US" sz="4000" b="1" spc="-30" dirty="0">
                <a:solidFill>
                  <a:schemeClr val="tx2"/>
                </a:solidFill>
                <a:effectLst/>
                <a:latin typeface="Arial" panose="020B0604020202020204" pitchFamily="34" charset="0"/>
                <a:ea typeface="Carlito"/>
                <a:cs typeface="Arial" panose="020B0604020202020204" pitchFamily="34" charset="0"/>
              </a:rPr>
              <a:t> </a:t>
            </a:r>
            <a:r>
              <a:rPr lang="en-US" sz="4000" b="1" dirty="0">
                <a:solidFill>
                  <a:schemeClr val="tx2"/>
                </a:solidFill>
                <a:effectLst/>
                <a:latin typeface="Arial" panose="020B0604020202020204" pitchFamily="34" charset="0"/>
                <a:ea typeface="Carlito"/>
                <a:cs typeface="Arial" panose="020B0604020202020204" pitchFamily="34" charset="0"/>
              </a:rPr>
              <a:t>toilet</a:t>
            </a:r>
            <a:r>
              <a:rPr lang="en-US" sz="4000" b="1" spc="-25" dirty="0">
                <a:solidFill>
                  <a:schemeClr val="tx2"/>
                </a:solidFill>
                <a:effectLst/>
                <a:latin typeface="Arial" panose="020B0604020202020204" pitchFamily="34" charset="0"/>
                <a:ea typeface="Carlito"/>
                <a:cs typeface="Arial" panose="020B0604020202020204" pitchFamily="34" charset="0"/>
              </a:rPr>
              <a:t> </a:t>
            </a:r>
            <a:r>
              <a:rPr lang="en-US" sz="4000" b="1" dirty="0">
                <a:solidFill>
                  <a:schemeClr val="tx2"/>
                </a:solidFill>
                <a:effectLst/>
                <a:latin typeface="Arial" panose="020B0604020202020204" pitchFamily="34" charset="0"/>
                <a:ea typeface="Carlito"/>
                <a:cs typeface="Arial" panose="020B0604020202020204" pitchFamily="34" charset="0"/>
              </a:rPr>
              <a:t>is</a:t>
            </a:r>
            <a:r>
              <a:rPr lang="en-US" sz="4000" b="1" spc="-25" dirty="0">
                <a:solidFill>
                  <a:schemeClr val="tx2"/>
                </a:solidFill>
                <a:effectLst/>
                <a:latin typeface="Arial" panose="020B0604020202020204" pitchFamily="34" charset="0"/>
                <a:ea typeface="Carlito"/>
                <a:cs typeface="Arial" panose="020B0604020202020204" pitchFamily="34" charset="0"/>
              </a:rPr>
              <a:t> </a:t>
            </a:r>
            <a:r>
              <a:rPr lang="en-US" sz="4000" b="1" dirty="0">
                <a:solidFill>
                  <a:schemeClr val="tx2"/>
                </a:solidFill>
                <a:effectLst/>
                <a:latin typeface="Arial" panose="020B0604020202020204" pitchFamily="34" charset="0"/>
                <a:ea typeface="Carlito"/>
                <a:cs typeface="Arial" panose="020B0604020202020204" pitchFamily="34" charset="0"/>
              </a:rPr>
              <a:t>in</a:t>
            </a:r>
            <a:r>
              <a:rPr lang="en-US" sz="4000" b="1" spc="-35" dirty="0">
                <a:solidFill>
                  <a:schemeClr val="tx2"/>
                </a:solidFill>
                <a:effectLst/>
                <a:latin typeface="Arial" panose="020B0604020202020204" pitchFamily="34" charset="0"/>
                <a:ea typeface="Carlito"/>
                <a:cs typeface="Arial" panose="020B0604020202020204" pitchFamily="34" charset="0"/>
              </a:rPr>
              <a:t> </a:t>
            </a:r>
            <a:r>
              <a:rPr lang="en-US" sz="4000" b="1" dirty="0">
                <a:solidFill>
                  <a:schemeClr val="tx2"/>
                </a:solidFill>
                <a:effectLst/>
                <a:latin typeface="Arial" panose="020B0604020202020204" pitchFamily="34" charset="0"/>
                <a:ea typeface="Carlito"/>
                <a:cs typeface="Arial" panose="020B0604020202020204" pitchFamily="34" charset="0"/>
              </a:rPr>
              <a:t>the</a:t>
            </a:r>
            <a:r>
              <a:rPr lang="en-US" sz="4000" b="1" spc="-20" dirty="0">
                <a:solidFill>
                  <a:schemeClr val="tx2"/>
                </a:solidFill>
                <a:effectLst/>
                <a:latin typeface="Arial" panose="020B0604020202020204" pitchFamily="34" charset="0"/>
                <a:ea typeface="Carlito"/>
                <a:cs typeface="Arial" panose="020B0604020202020204" pitchFamily="34" charset="0"/>
              </a:rPr>
              <a:t> </a:t>
            </a:r>
            <a:r>
              <a:rPr lang="en-US" sz="4000" b="1" dirty="0">
                <a:solidFill>
                  <a:schemeClr val="tx2"/>
                </a:solidFill>
                <a:effectLst/>
                <a:latin typeface="Arial" panose="020B0604020202020204" pitchFamily="34" charset="0"/>
                <a:ea typeface="Carlito"/>
                <a:cs typeface="Arial" panose="020B0604020202020204" pitchFamily="34" charset="0"/>
              </a:rPr>
              <a:t>same</a:t>
            </a:r>
            <a:r>
              <a:rPr lang="en-US" sz="4000" b="1" spc="-20" dirty="0">
                <a:solidFill>
                  <a:schemeClr val="tx2"/>
                </a:solidFill>
                <a:effectLst/>
                <a:latin typeface="Arial" panose="020B0604020202020204" pitchFamily="34" charset="0"/>
                <a:ea typeface="Carlito"/>
                <a:cs typeface="Arial" panose="020B0604020202020204" pitchFamily="34" charset="0"/>
              </a:rPr>
              <a:t> </a:t>
            </a:r>
            <a:r>
              <a:rPr lang="en-US" sz="4000" b="1" dirty="0">
                <a:solidFill>
                  <a:schemeClr val="tx2"/>
                </a:solidFill>
                <a:effectLst/>
                <a:latin typeface="Arial" panose="020B0604020202020204" pitchFamily="34" charset="0"/>
                <a:ea typeface="Carlito"/>
                <a:cs typeface="Arial" panose="020B0604020202020204" pitchFamily="34" charset="0"/>
              </a:rPr>
              <a:t>place</a:t>
            </a:r>
            <a:r>
              <a:rPr lang="en-US" sz="4000" b="1" spc="-20" dirty="0">
                <a:solidFill>
                  <a:schemeClr val="tx2"/>
                </a:solidFill>
                <a:effectLst/>
                <a:latin typeface="Arial" panose="020B0604020202020204" pitchFamily="34" charset="0"/>
                <a:ea typeface="Carlito"/>
                <a:cs typeface="Arial" panose="020B0604020202020204" pitchFamily="34" charset="0"/>
              </a:rPr>
              <a:t> </a:t>
            </a:r>
            <a:r>
              <a:rPr lang="en-US" sz="4000" b="1" dirty="0">
                <a:solidFill>
                  <a:schemeClr val="tx2"/>
                </a:solidFill>
                <a:effectLst/>
                <a:latin typeface="Arial" panose="020B0604020202020204" pitchFamily="34" charset="0"/>
                <a:ea typeface="Carlito"/>
                <a:cs typeface="Arial" panose="020B0604020202020204" pitchFamily="34" charset="0"/>
              </a:rPr>
              <a:t>as the source of drinking water –</a:t>
            </a:r>
          </a:p>
          <a:p>
            <a:pPr marL="533400"/>
            <a:endParaRPr lang="en-US" sz="2400" i="1" dirty="0">
              <a:solidFill>
                <a:schemeClr val="tx2"/>
              </a:solidFill>
              <a:latin typeface="Arial" panose="020B0604020202020204" pitchFamily="34" charset="0"/>
              <a:ea typeface="Carlito"/>
              <a:cs typeface="Arial" panose="020B0604020202020204" pitchFamily="34" charset="0"/>
            </a:endParaRPr>
          </a:p>
          <a:p>
            <a:pPr marL="533400"/>
            <a:r>
              <a:rPr lang="en-US" sz="2400" i="1" dirty="0">
                <a:solidFill>
                  <a:schemeClr val="tx2"/>
                </a:solidFill>
                <a:latin typeface="Arial" panose="020B0604020202020204" pitchFamily="34" charset="0"/>
                <a:ea typeface="Carlito"/>
                <a:cs typeface="Arial" panose="020B0604020202020204" pitchFamily="34" charset="0"/>
              </a:rPr>
              <a:t>K</a:t>
            </a:r>
            <a:r>
              <a:rPr lang="en-US" sz="2400" i="1" dirty="0">
                <a:solidFill>
                  <a:schemeClr val="tx2"/>
                </a:solidFill>
                <a:effectLst/>
                <a:latin typeface="Arial" panose="020B0604020202020204" pitchFamily="34" charset="0"/>
                <a:ea typeface="Carlito"/>
                <a:cs typeface="Arial" panose="020B0604020202020204" pitchFamily="34" charset="0"/>
              </a:rPr>
              <a:t>abwe Female</a:t>
            </a:r>
            <a:r>
              <a:rPr lang="en-US" sz="2400" i="1" spc="-50" dirty="0">
                <a:solidFill>
                  <a:schemeClr val="tx2"/>
                </a:solidFill>
                <a:effectLst/>
                <a:latin typeface="Arial" panose="020B0604020202020204" pitchFamily="34" charset="0"/>
                <a:ea typeface="Carlito"/>
                <a:cs typeface="Arial" panose="020B0604020202020204" pitchFamily="34" charset="0"/>
              </a:rPr>
              <a:t> </a:t>
            </a:r>
            <a:r>
              <a:rPr lang="en-US" sz="2400" i="1" spc="-50" dirty="0">
                <a:solidFill>
                  <a:schemeClr val="tx2"/>
                </a:solidFill>
                <a:latin typeface="Arial" panose="020B0604020202020204" pitchFamily="34" charset="0"/>
                <a:ea typeface="Carlito"/>
                <a:cs typeface="Arial" panose="020B0604020202020204" pitchFamily="34" charset="0"/>
              </a:rPr>
              <a:t>M</a:t>
            </a:r>
            <a:r>
              <a:rPr lang="en-US" sz="2400" i="1" dirty="0">
                <a:solidFill>
                  <a:schemeClr val="tx2"/>
                </a:solidFill>
                <a:effectLst/>
                <a:latin typeface="Arial" panose="020B0604020202020204" pitchFamily="34" charset="0"/>
                <a:ea typeface="Carlito"/>
                <a:cs typeface="Arial" panose="020B0604020202020204" pitchFamily="34" charset="0"/>
              </a:rPr>
              <a:t>aximum</a:t>
            </a:r>
            <a:r>
              <a:rPr lang="en-US" sz="2400" i="1" spc="-55" dirty="0">
                <a:solidFill>
                  <a:schemeClr val="tx2"/>
                </a:solidFill>
                <a:effectLst/>
                <a:latin typeface="Arial" panose="020B0604020202020204" pitchFamily="34" charset="0"/>
                <a:ea typeface="Carlito"/>
                <a:cs typeface="Arial" panose="020B0604020202020204" pitchFamily="34" charset="0"/>
              </a:rPr>
              <a:t> </a:t>
            </a:r>
            <a:r>
              <a:rPr lang="en-US" sz="2400" i="1" spc="-55" dirty="0">
                <a:solidFill>
                  <a:schemeClr val="tx2"/>
                </a:solidFill>
                <a:latin typeface="Arial" panose="020B0604020202020204" pitchFamily="34" charset="0"/>
                <a:ea typeface="Carlito"/>
                <a:cs typeface="Arial" panose="020B0604020202020204" pitchFamily="34" charset="0"/>
              </a:rPr>
              <a:t>C</a:t>
            </a:r>
            <a:r>
              <a:rPr lang="en-US" sz="2400" i="1" dirty="0">
                <a:solidFill>
                  <a:schemeClr val="tx2"/>
                </a:solidFill>
                <a:effectLst/>
                <a:latin typeface="Arial" panose="020B0604020202020204" pitchFamily="34" charset="0"/>
                <a:ea typeface="Carlito"/>
                <a:cs typeface="Arial" panose="020B0604020202020204" pitchFamily="34" charset="0"/>
              </a:rPr>
              <a:t>orrectional</a:t>
            </a:r>
            <a:r>
              <a:rPr lang="en-US" sz="2400" i="1" spc="-45" dirty="0">
                <a:solidFill>
                  <a:schemeClr val="tx2"/>
                </a:solidFill>
                <a:effectLst/>
                <a:latin typeface="Arial" panose="020B0604020202020204" pitchFamily="34" charset="0"/>
                <a:ea typeface="Carlito"/>
                <a:cs typeface="Arial" panose="020B0604020202020204" pitchFamily="34" charset="0"/>
              </a:rPr>
              <a:t> </a:t>
            </a:r>
            <a:r>
              <a:rPr lang="en-US" sz="2400" i="1" spc="-45" dirty="0">
                <a:solidFill>
                  <a:schemeClr val="tx2"/>
                </a:solidFill>
                <a:latin typeface="Arial" panose="020B0604020202020204" pitchFamily="34" charset="0"/>
                <a:ea typeface="Carlito"/>
                <a:cs typeface="Arial" panose="020B0604020202020204" pitchFamily="34" charset="0"/>
              </a:rPr>
              <a:t>C</a:t>
            </a:r>
            <a:r>
              <a:rPr lang="en-US" sz="2400" i="1" dirty="0">
                <a:solidFill>
                  <a:schemeClr val="tx2"/>
                </a:solidFill>
                <a:effectLst/>
                <a:latin typeface="Arial" panose="020B0604020202020204" pitchFamily="34" charset="0"/>
                <a:ea typeface="Carlito"/>
                <a:cs typeface="Arial" panose="020B0604020202020204" pitchFamily="34" charset="0"/>
              </a:rPr>
              <a:t>entre</a:t>
            </a:r>
            <a:endParaRPr lang="en-ZM" sz="2400" i="1" dirty="0">
              <a:solidFill>
                <a:schemeClr val="tx2"/>
              </a:solidFill>
              <a:effectLst/>
              <a:latin typeface="Arial" panose="020B0604020202020204" pitchFamily="34" charset="0"/>
              <a:ea typeface="Carlito"/>
              <a:cs typeface="Arial" panose="020B0604020202020204" pitchFamily="34" charset="0"/>
            </a:endParaRPr>
          </a:p>
        </p:txBody>
      </p:sp>
      <p:pic>
        <p:nvPicPr>
          <p:cNvPr id="3" name="Picture 2">
            <a:extLst>
              <a:ext uri="{FF2B5EF4-FFF2-40B4-BE49-F238E27FC236}">
                <a16:creationId xmlns:a16="http://schemas.microsoft.com/office/drawing/2014/main" id="{4603A293-3BF0-4E86-9F38-A01D1EB46E6D}"/>
              </a:ext>
            </a:extLst>
          </p:cNvPr>
          <p:cNvPicPr>
            <a:picLocks noChangeAspect="1"/>
          </p:cNvPicPr>
          <p:nvPr/>
        </p:nvPicPr>
        <p:blipFill>
          <a:blip r:embed="rId8"/>
          <a:stretch>
            <a:fillRect/>
          </a:stretch>
        </p:blipFill>
        <p:spPr>
          <a:xfrm>
            <a:off x="31531" y="263451"/>
            <a:ext cx="8946932" cy="1179900"/>
          </a:xfrm>
          <a:prstGeom prst="rect">
            <a:avLst/>
          </a:prstGeom>
        </p:spPr>
      </p:pic>
    </p:spTree>
    <p:extLst>
      <p:ext uri="{BB962C8B-B14F-4D97-AF65-F5344CB8AC3E}">
        <p14:creationId xmlns:p14="http://schemas.microsoft.com/office/powerpoint/2010/main" val="4185139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62B359D-9A81-A0C3-D977-63013E685554}"/>
              </a:ext>
            </a:extLst>
          </p:cNvPr>
          <p:cNvSpPr>
            <a:spLocks noGrp="1"/>
          </p:cNvSpPr>
          <p:nvPr>
            <p:ph idx="1"/>
          </p:nvPr>
        </p:nvSpPr>
        <p:spPr>
          <a:xfrm>
            <a:off x="0" y="0"/>
            <a:ext cx="11582400" cy="6709410"/>
          </a:xfrm>
        </p:spPr>
        <p:txBody>
          <a:bodyPr>
            <a:normAutofit/>
          </a:bodyPr>
          <a:lstStyle/>
          <a:p>
            <a:pPr marL="0" indent="0">
              <a:buNone/>
            </a:pPr>
            <a:endParaRPr lang="en-GB" sz="2200" b="1" dirty="0"/>
          </a:p>
          <a:p>
            <a:pPr marL="0" indent="0">
              <a:buNone/>
            </a:pPr>
            <a:r>
              <a:rPr lang="en-GB" sz="2100" b="1" dirty="0">
                <a:latin typeface="Arial" panose="020B0604020202020204" pitchFamily="34" charset="0"/>
                <a:cs typeface="Arial" panose="020B0604020202020204" pitchFamily="34" charset="0"/>
              </a:rPr>
              <a:t>Sanitation and Hygiene</a:t>
            </a:r>
            <a:endParaRPr lang="en-ZM" sz="2100" b="1" dirty="0">
              <a:latin typeface="Arial" panose="020B0604020202020204" pitchFamily="34" charset="0"/>
              <a:cs typeface="Arial" panose="020B0604020202020204" pitchFamily="34" charset="0"/>
            </a:endParaRPr>
          </a:p>
          <a:p>
            <a:r>
              <a:rPr lang="en-GB" sz="2100" b="1" dirty="0">
                <a:latin typeface="Arial" panose="020B0604020202020204" pitchFamily="34" charset="0"/>
                <a:cs typeface="Arial" panose="020B0604020202020204" pitchFamily="34" charset="0"/>
              </a:rPr>
              <a:t>Sanitation </a:t>
            </a:r>
            <a:r>
              <a:rPr lang="en-GB" sz="2100" dirty="0">
                <a:latin typeface="Arial" panose="020B0604020202020204" pitchFamily="34" charset="0"/>
                <a:cs typeface="Arial" panose="020B0604020202020204" pitchFamily="34" charset="0"/>
              </a:rPr>
              <a:t>- worrisome</a:t>
            </a:r>
          </a:p>
          <a:p>
            <a:r>
              <a:rPr lang="en-GB" sz="2100" b="1" dirty="0">
                <a:latin typeface="Arial" panose="020B0604020202020204" pitchFamily="34" charset="0"/>
                <a:cs typeface="Arial" panose="020B0604020202020204" pitchFamily="34" charset="0"/>
              </a:rPr>
              <a:t>Hygiene </a:t>
            </a:r>
          </a:p>
          <a:p>
            <a:pPr lvl="1"/>
            <a:r>
              <a:rPr lang="en-GB" sz="2100" dirty="0">
                <a:latin typeface="Arial" panose="020B0604020202020204" pitchFamily="34" charset="0"/>
                <a:cs typeface="Arial" panose="020B0604020202020204" pitchFamily="34" charset="0"/>
              </a:rPr>
              <a:t>General hygiene is a major challenge; Multipurpose use of space and items</a:t>
            </a:r>
          </a:p>
          <a:p>
            <a:pPr lvl="1"/>
            <a:r>
              <a:rPr lang="en-GB" sz="2100" dirty="0">
                <a:latin typeface="Arial" panose="020B0604020202020204" pitchFamily="34" charset="0"/>
                <a:cs typeface="Arial" panose="020B0604020202020204" pitchFamily="34" charset="0"/>
              </a:rPr>
              <a:t>No facilities for the proper care of inmates’ hair</a:t>
            </a:r>
          </a:p>
          <a:p>
            <a:pPr lvl="1"/>
            <a:r>
              <a:rPr lang="en-GB" sz="2100" dirty="0">
                <a:latin typeface="Arial" panose="020B0604020202020204" pitchFamily="34" charset="0"/>
                <a:cs typeface="Arial" panose="020B0604020202020204" pitchFamily="34" charset="0"/>
              </a:rPr>
              <a:t>Low access to soap, toothpaste and detergents</a:t>
            </a:r>
          </a:p>
          <a:p>
            <a:pPr marL="0" indent="0">
              <a:buNone/>
            </a:pPr>
            <a:r>
              <a:rPr lang="en-GB" sz="2100" b="1" dirty="0">
                <a:latin typeface="Arial" panose="020B0604020202020204" pitchFamily="34" charset="0"/>
                <a:cs typeface="Arial" panose="020B0604020202020204" pitchFamily="34" charset="0"/>
              </a:rPr>
              <a:t>Education</a:t>
            </a:r>
          </a:p>
          <a:p>
            <a:pPr marL="182563" indent="266700"/>
            <a:r>
              <a:rPr lang="en-GB" sz="2100" dirty="0">
                <a:latin typeface="Arial" panose="020B0604020202020204" pitchFamily="34" charset="0"/>
                <a:cs typeface="Arial" panose="020B0604020202020204" pitchFamily="34" charset="0"/>
              </a:rPr>
              <a:t>Most children do not have access to education; facilities lack educational resources </a:t>
            </a:r>
          </a:p>
          <a:p>
            <a:pPr marL="182563" indent="266700"/>
            <a:r>
              <a:rPr lang="en-GB" sz="2100" dirty="0">
                <a:latin typeface="Arial" panose="020B0604020202020204" pitchFamily="34" charset="0"/>
                <a:cs typeface="Arial" panose="020B0604020202020204" pitchFamily="34" charset="0"/>
              </a:rPr>
              <a:t>Differential treatment of inmates by the ZCS</a:t>
            </a:r>
          </a:p>
          <a:p>
            <a:pPr marL="182563" indent="266700"/>
            <a:r>
              <a:rPr lang="en-GB" sz="2100" dirty="0">
                <a:latin typeface="Arial" panose="020B0604020202020204" pitchFamily="34" charset="0"/>
                <a:cs typeface="Arial" panose="020B0604020202020204" pitchFamily="34" charset="0"/>
              </a:rPr>
              <a:t>Shortage of teachers; lack of adequate education infrastructure</a:t>
            </a:r>
          </a:p>
          <a:p>
            <a:pPr marL="0" indent="0">
              <a:buNone/>
            </a:pPr>
            <a:r>
              <a:rPr lang="en-GB" sz="2100" b="1" dirty="0">
                <a:latin typeface="Arial" panose="020B0604020202020204" pitchFamily="34" charset="0"/>
                <a:cs typeface="Arial" panose="020B0604020202020204" pitchFamily="34" charset="0"/>
              </a:rPr>
              <a:t>Skills Training</a:t>
            </a:r>
          </a:p>
          <a:p>
            <a:pPr marL="449263" indent="-268288"/>
            <a:r>
              <a:rPr lang="en-GB" sz="2100" dirty="0">
                <a:latin typeface="Arial" panose="020B0604020202020204" pitchFamily="34" charset="0"/>
                <a:cs typeface="Arial" panose="020B0604020202020204" pitchFamily="34" charset="0"/>
              </a:rPr>
              <a:t>Lack of adequate training equipment, infrastructure and instructors</a:t>
            </a:r>
          </a:p>
          <a:p>
            <a:pPr marL="449263" indent="-268288"/>
            <a:r>
              <a:rPr lang="en-GB" sz="2100" dirty="0">
                <a:latin typeface="Arial" panose="020B0604020202020204" pitchFamily="34" charset="0"/>
                <a:cs typeface="Arial" panose="020B0604020202020204" pitchFamily="34" charset="0"/>
              </a:rPr>
              <a:t>Vocational courses are not taught with an objective to empower inmates but to fulfil ZCS’ obligation to provide skills training</a:t>
            </a:r>
          </a:p>
          <a:p>
            <a:pPr marL="449263" indent="-268288"/>
            <a:endParaRPr lang="en-GB" sz="1500" dirty="0"/>
          </a:p>
          <a:p>
            <a:endParaRPr lang="en-GB" sz="1500" dirty="0"/>
          </a:p>
          <a:p>
            <a:pPr marL="0" indent="0">
              <a:buNone/>
            </a:pPr>
            <a:endParaRPr lang="en-GB" sz="1500" dirty="0"/>
          </a:p>
          <a:p>
            <a:pPr marL="0" indent="0">
              <a:buNone/>
            </a:pPr>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ZM" sz="1500" dirty="0"/>
          </a:p>
        </p:txBody>
      </p:sp>
    </p:spTree>
    <p:extLst>
      <p:ext uri="{BB962C8B-B14F-4D97-AF65-F5344CB8AC3E}">
        <p14:creationId xmlns:p14="http://schemas.microsoft.com/office/powerpoint/2010/main" val="20793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13A4EEEE-1B20-EA92-5D0A-01BE0A314828}"/>
              </a:ext>
            </a:extLst>
          </p:cNvPr>
          <p:cNvGraphicFramePr/>
          <p:nvPr>
            <p:extLst>
              <p:ext uri="{D42A27DB-BD31-4B8C-83A1-F6EECF244321}">
                <p14:modId xmlns:p14="http://schemas.microsoft.com/office/powerpoint/2010/main" val="960778845"/>
              </p:ext>
            </p:extLst>
          </p:nvPr>
        </p:nvGraphicFramePr>
        <p:xfrm>
          <a:off x="166685" y="1246910"/>
          <a:ext cx="11577639" cy="34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14F8C602-189F-6BA4-BFEB-00B7AA6302F6}"/>
              </a:ext>
            </a:extLst>
          </p:cNvPr>
          <p:cNvGrpSpPr/>
          <p:nvPr/>
        </p:nvGrpSpPr>
        <p:grpSpPr>
          <a:xfrm>
            <a:off x="119791" y="4726671"/>
            <a:ext cx="11624533" cy="650174"/>
            <a:chOff x="0" y="2896486"/>
            <a:chExt cx="11561620" cy="643500"/>
          </a:xfrm>
        </p:grpSpPr>
        <p:sp>
          <p:nvSpPr>
            <p:cNvPr id="8" name="Rectangle: Rounded Corners 7">
              <a:extLst>
                <a:ext uri="{FF2B5EF4-FFF2-40B4-BE49-F238E27FC236}">
                  <a16:creationId xmlns:a16="http://schemas.microsoft.com/office/drawing/2014/main" id="{10448978-3952-8BB7-3632-8E0D66EF84E3}"/>
                </a:ext>
              </a:extLst>
            </p:cNvPr>
            <p:cNvSpPr/>
            <p:nvPr/>
          </p:nvSpPr>
          <p:spPr>
            <a:xfrm>
              <a:off x="0" y="2896486"/>
              <a:ext cx="11561620" cy="64350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ZM"/>
            </a:p>
          </p:txBody>
        </p:sp>
        <p:sp>
          <p:nvSpPr>
            <p:cNvPr id="9" name="Rectangle: Rounded Corners 4">
              <a:extLst>
                <a:ext uri="{FF2B5EF4-FFF2-40B4-BE49-F238E27FC236}">
                  <a16:creationId xmlns:a16="http://schemas.microsoft.com/office/drawing/2014/main" id="{98D24FB2-AEE5-A3A8-0D8D-8484D27773D2}"/>
                </a:ext>
              </a:extLst>
            </p:cNvPr>
            <p:cNvSpPr txBox="1"/>
            <p:nvPr/>
          </p:nvSpPr>
          <p:spPr>
            <a:xfrm>
              <a:off x="31413" y="2927899"/>
              <a:ext cx="11498794" cy="580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pPr>
              <a:r>
                <a:rPr lang="en-US" sz="2500" kern="1200" dirty="0"/>
                <a:t>Findings</a:t>
              </a:r>
            </a:p>
          </p:txBody>
        </p:sp>
      </p:grpSp>
      <p:grpSp>
        <p:nvGrpSpPr>
          <p:cNvPr id="10" name="Group 9">
            <a:extLst>
              <a:ext uri="{FF2B5EF4-FFF2-40B4-BE49-F238E27FC236}">
                <a16:creationId xmlns:a16="http://schemas.microsoft.com/office/drawing/2014/main" id="{56961D73-8605-F340-FD66-606C80B4DFD3}"/>
              </a:ext>
            </a:extLst>
          </p:cNvPr>
          <p:cNvGrpSpPr/>
          <p:nvPr/>
        </p:nvGrpSpPr>
        <p:grpSpPr>
          <a:xfrm>
            <a:off x="119791" y="5449900"/>
            <a:ext cx="11624533" cy="643500"/>
            <a:chOff x="0" y="2896486"/>
            <a:chExt cx="11561620" cy="643500"/>
          </a:xfrm>
        </p:grpSpPr>
        <p:sp>
          <p:nvSpPr>
            <p:cNvPr id="11" name="Rectangle: Rounded Corners 10">
              <a:extLst>
                <a:ext uri="{FF2B5EF4-FFF2-40B4-BE49-F238E27FC236}">
                  <a16:creationId xmlns:a16="http://schemas.microsoft.com/office/drawing/2014/main" id="{8B916D8B-D0AE-3D4D-11AC-29556E715E9F}"/>
                </a:ext>
              </a:extLst>
            </p:cNvPr>
            <p:cNvSpPr/>
            <p:nvPr/>
          </p:nvSpPr>
          <p:spPr>
            <a:xfrm>
              <a:off x="0" y="2896486"/>
              <a:ext cx="11561620" cy="64350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ZM"/>
            </a:p>
          </p:txBody>
        </p:sp>
        <p:sp>
          <p:nvSpPr>
            <p:cNvPr id="12" name="Rectangle: Rounded Corners 4">
              <a:extLst>
                <a:ext uri="{FF2B5EF4-FFF2-40B4-BE49-F238E27FC236}">
                  <a16:creationId xmlns:a16="http://schemas.microsoft.com/office/drawing/2014/main" id="{DDB77C52-3C1E-4B83-81FD-7F6E89EA5735}"/>
                </a:ext>
              </a:extLst>
            </p:cNvPr>
            <p:cNvSpPr txBox="1"/>
            <p:nvPr/>
          </p:nvSpPr>
          <p:spPr>
            <a:xfrm>
              <a:off x="31413" y="2927899"/>
              <a:ext cx="11498794" cy="580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pPr>
              <a:r>
                <a:rPr lang="en-US" sz="2500" kern="1200" dirty="0"/>
                <a:t>Connection Between Prison Audit Findings and the NPA</a:t>
              </a:r>
            </a:p>
          </p:txBody>
        </p:sp>
      </p:grpSp>
      <p:sp>
        <p:nvSpPr>
          <p:cNvPr id="13" name="Title 1">
            <a:extLst>
              <a:ext uri="{FF2B5EF4-FFF2-40B4-BE49-F238E27FC236}">
                <a16:creationId xmlns:a16="http://schemas.microsoft.com/office/drawing/2014/main" id="{E5B300E8-450F-4A10-A79E-E61B9FF966B6}"/>
              </a:ext>
            </a:extLst>
          </p:cNvPr>
          <p:cNvSpPr>
            <a:spLocks noGrp="1"/>
          </p:cNvSpPr>
          <p:nvPr>
            <p:ph type="title"/>
          </p:nvPr>
        </p:nvSpPr>
        <p:spPr>
          <a:xfrm>
            <a:off x="252149" y="360235"/>
            <a:ext cx="11624533" cy="808730"/>
          </a:xfrm>
          <a:solidFill>
            <a:srgbClr val="FFFF00"/>
          </a:solidFill>
        </p:spPr>
        <p:txBody>
          <a:bodyPr>
            <a:normAutofit fontScale="90000"/>
          </a:bodyPr>
          <a:lstStyle/>
          <a:p>
            <a:br>
              <a:rPr lang="en-GB" sz="3600" b="1" dirty="0"/>
            </a:br>
            <a:br>
              <a:rPr lang="en-GB" sz="3600" b="1" dirty="0"/>
            </a:br>
            <a:r>
              <a:rPr lang="en-GB" sz="3600" b="1" dirty="0">
                <a:latin typeface="Rockwell Condensed" panose="02060603050405020104" pitchFamily="18" charset="0"/>
              </a:rPr>
              <a:t>OUTLINE</a:t>
            </a:r>
            <a:br>
              <a:rPr lang="en-GB" dirty="0"/>
            </a:br>
            <a:endParaRPr lang="en-GH" b="1" dirty="0"/>
          </a:p>
        </p:txBody>
      </p:sp>
    </p:spTree>
    <p:extLst>
      <p:ext uri="{BB962C8B-B14F-4D97-AF65-F5344CB8AC3E}">
        <p14:creationId xmlns:p14="http://schemas.microsoft.com/office/powerpoint/2010/main" val="83669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56AFF39C-5C06-46F8-D9BB-9CABB4D3B675}"/>
              </a:ext>
            </a:extLst>
          </p:cNvPr>
          <p:cNvSpPr txBox="1">
            <a:spLocks/>
          </p:cNvSpPr>
          <p:nvPr/>
        </p:nvSpPr>
        <p:spPr>
          <a:xfrm>
            <a:off x="374073" y="0"/>
            <a:ext cx="11631237" cy="6709410"/>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endParaRPr lang="en-GB" b="1" dirty="0"/>
          </a:p>
          <a:p>
            <a:pPr marL="0" indent="0">
              <a:buFont typeface="Wingdings" pitchFamily="2" charset="2"/>
              <a:buNone/>
            </a:pPr>
            <a:r>
              <a:rPr lang="en-GB" sz="2300" b="1" dirty="0">
                <a:latin typeface="Arial" panose="020B0604020202020204" pitchFamily="34" charset="0"/>
                <a:cs typeface="Arial" panose="020B0604020202020204" pitchFamily="34" charset="0"/>
              </a:rPr>
              <a:t>Work and Farming</a:t>
            </a:r>
            <a:endParaRPr lang="en-ZM" sz="2300" b="1" dirty="0">
              <a:latin typeface="Arial" panose="020B0604020202020204" pitchFamily="34" charset="0"/>
              <a:cs typeface="Arial" panose="020B0604020202020204" pitchFamily="34" charset="0"/>
            </a:endParaRPr>
          </a:p>
          <a:p>
            <a:pPr lvl="1"/>
            <a:r>
              <a:rPr lang="en-GB" sz="2300" dirty="0">
                <a:latin typeface="Arial" panose="020B0604020202020204" pitchFamily="34" charset="0"/>
                <a:cs typeface="Arial" panose="020B0604020202020204" pitchFamily="34" charset="0"/>
              </a:rPr>
              <a:t>Inmates work nearly everyday; some from 07:00 – 16:00 hours, without a break </a:t>
            </a:r>
          </a:p>
          <a:p>
            <a:pPr lvl="1"/>
            <a:r>
              <a:rPr lang="en-GB" sz="2300" dirty="0">
                <a:latin typeface="Arial" panose="020B0604020202020204" pitchFamily="34" charset="0"/>
                <a:cs typeface="Arial" panose="020B0604020202020204" pitchFamily="34" charset="0"/>
              </a:rPr>
              <a:t>Not remunerated for the work</a:t>
            </a:r>
          </a:p>
          <a:p>
            <a:pPr lvl="1"/>
            <a:r>
              <a:rPr lang="en-GB" sz="2300" dirty="0">
                <a:latin typeface="Arial" panose="020B0604020202020204" pitchFamily="34" charset="0"/>
                <a:cs typeface="Arial" panose="020B0604020202020204" pitchFamily="34" charset="0"/>
              </a:rPr>
              <a:t>No distinction between simple labour and hard labour</a:t>
            </a:r>
          </a:p>
          <a:p>
            <a:pPr lvl="1"/>
            <a:r>
              <a:rPr lang="en-GB" sz="2300" dirty="0">
                <a:latin typeface="Arial" panose="020B0604020202020204" pitchFamily="34" charset="0"/>
                <a:cs typeface="Arial" panose="020B0604020202020204" pitchFamily="34" charset="0"/>
              </a:rPr>
              <a:t>No certification to recognise inmates’ competence to work</a:t>
            </a:r>
          </a:p>
          <a:p>
            <a:pPr marL="0" indent="0">
              <a:buNone/>
            </a:pPr>
            <a:r>
              <a:rPr lang="en-GB" sz="2300" b="1" dirty="0">
                <a:latin typeface="Arial" panose="020B0604020202020204" pitchFamily="34" charset="0"/>
                <a:cs typeface="Arial" panose="020B0604020202020204" pitchFamily="34" charset="0"/>
              </a:rPr>
              <a:t> Worship and Religion  </a:t>
            </a:r>
          </a:p>
          <a:p>
            <a:pPr lvl="1"/>
            <a:r>
              <a:rPr lang="en-GB" sz="2300" dirty="0">
                <a:latin typeface="Arial" panose="020B0604020202020204" pitchFamily="34" charset="0"/>
                <a:cs typeface="Arial" panose="020B0604020202020204" pitchFamily="34" charset="0"/>
              </a:rPr>
              <a:t>88% of the inmates indicated that all religious groups are allowed in their correctional facilities; 64% have access to worship facilities</a:t>
            </a:r>
          </a:p>
          <a:p>
            <a:pPr lvl="1"/>
            <a:r>
              <a:rPr lang="en-GB" sz="2300" dirty="0">
                <a:latin typeface="Arial" panose="020B0604020202020204" pitchFamily="34" charset="0"/>
                <a:cs typeface="Arial" panose="020B0604020202020204" pitchFamily="34" charset="0"/>
              </a:rPr>
              <a:t>No infrastructure built specifically for religious activities </a:t>
            </a:r>
          </a:p>
          <a:p>
            <a:pPr lvl="1"/>
            <a:r>
              <a:rPr lang="en-GB" sz="2300" dirty="0">
                <a:latin typeface="Arial" panose="020B0604020202020204" pitchFamily="34" charset="0"/>
                <a:cs typeface="Arial" panose="020B0604020202020204" pitchFamily="34" charset="0"/>
              </a:rPr>
              <a:t>Inmates were forced to work on weekends </a:t>
            </a:r>
          </a:p>
          <a:p>
            <a:pPr lvl="1"/>
            <a:r>
              <a:rPr lang="en-GB" sz="2300" dirty="0">
                <a:latin typeface="Arial" panose="020B0604020202020204" pitchFamily="34" charset="0"/>
                <a:cs typeface="Arial" panose="020B0604020202020204" pitchFamily="34" charset="0"/>
              </a:rPr>
              <a:t>Places of worship were not accommodative of the needs of </a:t>
            </a:r>
            <a:r>
              <a:rPr lang="en-GB" sz="2300" dirty="0" err="1">
                <a:latin typeface="Arial" panose="020B0604020202020204" pitchFamily="34" charset="0"/>
                <a:cs typeface="Arial" panose="020B0604020202020204" pitchFamily="34" charset="0"/>
              </a:rPr>
              <a:t>PwDs</a:t>
            </a:r>
            <a:endParaRPr lang="en-GB" sz="2300" dirty="0">
              <a:latin typeface="Arial" panose="020B0604020202020204" pitchFamily="34" charset="0"/>
              <a:cs typeface="Arial" panose="020B0604020202020204" pitchFamily="34" charset="0"/>
            </a:endParaRPr>
          </a:p>
          <a:p>
            <a:pPr lvl="1"/>
            <a:r>
              <a:rPr lang="en-GB" sz="2300" dirty="0">
                <a:latin typeface="Arial" panose="020B0604020202020204" pitchFamily="34" charset="0"/>
                <a:cs typeface="Arial" panose="020B0604020202020204" pitchFamily="34" charset="0"/>
              </a:rPr>
              <a:t>Female inmates often had no designated place to worship</a:t>
            </a:r>
          </a:p>
          <a:p>
            <a:pPr marL="0" indent="0">
              <a:buNone/>
            </a:pPr>
            <a:r>
              <a:rPr lang="en-GB" sz="2300" b="1" dirty="0">
                <a:latin typeface="Arial" panose="020B0604020202020204" pitchFamily="34" charset="0"/>
                <a:cs typeface="Arial" panose="020B0604020202020204" pitchFamily="34" charset="0"/>
              </a:rPr>
              <a:t>Counselling </a:t>
            </a:r>
          </a:p>
          <a:p>
            <a:pPr lvl="1"/>
            <a:r>
              <a:rPr lang="en-GB" sz="2300" dirty="0">
                <a:latin typeface="Arial" panose="020B0604020202020204" pitchFamily="34" charset="0"/>
                <a:cs typeface="Arial" panose="020B0604020202020204" pitchFamily="34" charset="0"/>
              </a:rPr>
              <a:t>70% of the inmates had counselling services on premises</a:t>
            </a:r>
          </a:p>
          <a:p>
            <a:pPr lvl="1"/>
            <a:r>
              <a:rPr lang="en-GB" sz="2300" dirty="0">
                <a:latin typeface="Arial" panose="020B0604020202020204" pitchFamily="34" charset="0"/>
                <a:cs typeface="Arial" panose="020B0604020202020204" pitchFamily="34" charset="0"/>
              </a:rPr>
              <a:t>Not accessible by all inmates – only 60% had used</a:t>
            </a:r>
            <a:r>
              <a:rPr lang="en-GB" sz="2300" b="1" dirty="0">
                <a:latin typeface="Arial" panose="020B0604020202020204" pitchFamily="34" charset="0"/>
                <a:cs typeface="Arial" panose="020B0604020202020204" pitchFamily="34" charset="0"/>
              </a:rPr>
              <a:t> </a:t>
            </a:r>
            <a:r>
              <a:rPr lang="en-GB" sz="2300" dirty="0">
                <a:latin typeface="Arial" panose="020B0604020202020204" pitchFamily="34" charset="0"/>
                <a:cs typeface="Arial" panose="020B0604020202020204" pitchFamily="34" charset="0"/>
              </a:rPr>
              <a:t>counselling services</a:t>
            </a:r>
          </a:p>
          <a:p>
            <a:pPr lvl="1"/>
            <a:r>
              <a:rPr lang="en-GB" sz="2300" dirty="0">
                <a:latin typeface="Arial" panose="020B0604020202020204" pitchFamily="34" charset="0"/>
                <a:cs typeface="Arial" panose="020B0604020202020204" pitchFamily="34" charset="0"/>
              </a:rPr>
              <a:t>Some inmates were unaware of the existence of the counselling service; some facilities lacked them</a:t>
            </a:r>
          </a:p>
          <a:p>
            <a:pPr marL="0" indent="0">
              <a:buNone/>
            </a:pPr>
            <a:r>
              <a:rPr lang="en-GB" sz="2300" b="1" dirty="0">
                <a:latin typeface="Arial" panose="020B0604020202020204" pitchFamily="34" charset="0"/>
                <a:cs typeface="Arial" panose="020B0604020202020204" pitchFamily="34" charset="0"/>
              </a:rPr>
              <a:t>Recreation</a:t>
            </a:r>
          </a:p>
          <a:p>
            <a:pPr marL="449263" indent="-180975"/>
            <a:r>
              <a:rPr lang="en-GB" sz="2300" dirty="0">
                <a:latin typeface="Arial" panose="020B0604020202020204" pitchFamily="34" charset="0"/>
                <a:cs typeface="Arial" panose="020B0604020202020204" pitchFamily="34" charset="0"/>
              </a:rPr>
              <a:t>48% of inmates said they took part in a recreational activity </a:t>
            </a:r>
          </a:p>
          <a:p>
            <a:pPr marL="449263" indent="-180975"/>
            <a:r>
              <a:rPr lang="en-GB" sz="2300" dirty="0">
                <a:latin typeface="Arial" panose="020B0604020202020204" pitchFamily="34" charset="0"/>
                <a:cs typeface="Arial" panose="020B0604020202020204" pitchFamily="34" charset="0"/>
              </a:rPr>
              <a:t>52% of inmates have no access to recreational facilities available to them</a:t>
            </a:r>
          </a:p>
          <a:p>
            <a:endParaRPr lang="en-GB" sz="22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GB" sz="1500" dirty="0"/>
          </a:p>
          <a:p>
            <a:endParaRPr lang="en-ZM" sz="1500" dirty="0"/>
          </a:p>
        </p:txBody>
      </p:sp>
    </p:spTree>
    <p:extLst>
      <p:ext uri="{BB962C8B-B14F-4D97-AF65-F5344CB8AC3E}">
        <p14:creationId xmlns:p14="http://schemas.microsoft.com/office/powerpoint/2010/main" val="32060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17C04BB-34DA-B678-764E-9643EF34E88F}"/>
              </a:ext>
            </a:extLst>
          </p:cNvPr>
          <p:cNvGraphicFramePr/>
          <p:nvPr>
            <p:extLst>
              <p:ext uri="{D42A27DB-BD31-4B8C-83A1-F6EECF244321}">
                <p14:modId xmlns:p14="http://schemas.microsoft.com/office/powerpoint/2010/main" val="4093086543"/>
              </p:ext>
            </p:extLst>
          </p:nvPr>
        </p:nvGraphicFramePr>
        <p:xfrm>
          <a:off x="116732" y="165371"/>
          <a:ext cx="11955294" cy="6605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752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4E72EA-36BE-D744-601A-A41B4AD1C807}"/>
              </a:ext>
            </a:extLst>
          </p:cNvPr>
          <p:cNvSpPr txBox="1"/>
          <p:nvPr/>
        </p:nvSpPr>
        <p:spPr>
          <a:xfrm>
            <a:off x="831350" y="1639908"/>
            <a:ext cx="11114215" cy="3970318"/>
          </a:xfrm>
          <a:prstGeom prst="rect">
            <a:avLst/>
          </a:prstGeom>
          <a:noFill/>
        </p:spPr>
        <p:txBody>
          <a:bodyPr wrap="square" rtlCol="0">
            <a:spAutoFit/>
          </a:bodyPr>
          <a:lstStyle/>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1. Mandate of NPA = to </a:t>
            </a:r>
            <a:r>
              <a:rPr lang="en-US" sz="2100" b="1" dirty="0">
                <a:latin typeface="Arial" panose="020B0604020202020204" pitchFamily="34" charset="0"/>
                <a:cs typeface="Arial" panose="020B0604020202020204" pitchFamily="34" charset="0"/>
              </a:rPr>
              <a:t>“institute” criminal proceedings </a:t>
            </a:r>
            <a:r>
              <a:rPr lang="en-US" sz="2100" dirty="0">
                <a:latin typeface="Arial" panose="020B0604020202020204" pitchFamily="34" charset="0"/>
                <a:cs typeface="Arial" panose="020B0604020202020204" pitchFamily="34" charset="0"/>
              </a:rPr>
              <a:t>on behalf of the State</a:t>
            </a:r>
          </a:p>
          <a:p>
            <a:pPr marL="285750" indent="74613">
              <a:buFont typeface="Wingdings" panose="05000000000000000000" pitchFamily="2" charset="2"/>
              <a:buChar char="q"/>
            </a:pPr>
            <a:r>
              <a:rPr lang="en-US" sz="2100" dirty="0">
                <a:latin typeface="Arial" panose="020B0604020202020204" pitchFamily="34" charset="0"/>
                <a:cs typeface="Arial" panose="020B0604020202020204" pitchFamily="34" charset="0"/>
              </a:rPr>
              <a:t>    Custodian of the key to the flood gates that lead to prison</a:t>
            </a:r>
          </a:p>
          <a:p>
            <a:endParaRPr lang="en-US" sz="2100" dirty="0">
              <a:latin typeface="Arial" panose="020B0604020202020204" pitchFamily="34" charset="0"/>
              <a:cs typeface="Arial" panose="020B0604020202020204" pitchFamily="34" charset="0"/>
            </a:endParaRPr>
          </a:p>
          <a:p>
            <a:pPr marL="358775" indent="-358775">
              <a:tabLst>
                <a:tab pos="0" algn="l"/>
              </a:tabLst>
            </a:pPr>
            <a:r>
              <a:rPr lang="en-US" sz="2100" dirty="0">
                <a:latin typeface="Arial" panose="020B0604020202020204" pitchFamily="34" charset="0"/>
                <a:cs typeface="Arial" panose="020B0604020202020204" pitchFamily="34" charset="0"/>
              </a:rPr>
              <a:t>2. Maintenance of </a:t>
            </a:r>
            <a:r>
              <a:rPr lang="en-US" sz="2100" b="1" dirty="0">
                <a:latin typeface="Arial" panose="020B0604020202020204" pitchFamily="34" charset="0"/>
                <a:cs typeface="Arial" panose="020B0604020202020204" pitchFamily="34" charset="0"/>
              </a:rPr>
              <a:t>rule of law </a:t>
            </a:r>
            <a:r>
              <a:rPr lang="en-US" sz="2100" dirty="0">
                <a:latin typeface="Arial" panose="020B0604020202020204" pitchFamily="34" charset="0"/>
                <a:cs typeface="Arial" panose="020B0604020202020204" pitchFamily="34" charset="0"/>
              </a:rPr>
              <a:t>and protection of </a:t>
            </a:r>
            <a:r>
              <a:rPr lang="en-US" sz="2100" b="1" dirty="0">
                <a:latin typeface="Arial" panose="020B0604020202020204" pitchFamily="34" charset="0"/>
                <a:cs typeface="Arial" panose="020B0604020202020204" pitchFamily="34" charset="0"/>
              </a:rPr>
              <a:t>human rights </a:t>
            </a:r>
            <a:r>
              <a:rPr lang="en-US" sz="2100" dirty="0">
                <a:latin typeface="Arial" panose="020B0604020202020204" pitchFamily="34" charset="0"/>
                <a:cs typeface="Arial" panose="020B0604020202020204" pitchFamily="34" charset="0"/>
              </a:rPr>
              <a:t>(Sec 5(f) NPA Act)</a:t>
            </a:r>
            <a:endParaRPr lang="en-US" sz="2100" b="1" dirty="0">
              <a:latin typeface="Arial" panose="020B0604020202020204" pitchFamily="34" charset="0"/>
              <a:cs typeface="Arial" panose="020B0604020202020204" pitchFamily="34" charset="0"/>
            </a:endParaRPr>
          </a:p>
          <a:p>
            <a:pPr marL="808038" lvl="1" indent="-534988">
              <a:buFont typeface="Wingdings" panose="05000000000000000000" pitchFamily="2" charset="2"/>
              <a:buChar char="q"/>
            </a:pPr>
            <a:r>
              <a:rPr lang="en-US" sz="2100" dirty="0">
                <a:solidFill>
                  <a:srgbClr val="00B050"/>
                </a:solidFill>
                <a:latin typeface="Arial" panose="020B0604020202020204" pitchFamily="34" charset="0"/>
                <a:cs typeface="Arial" panose="020B0604020202020204" pitchFamily="34" charset="0"/>
              </a:rPr>
              <a:t>Legal Framework = Very Good</a:t>
            </a:r>
            <a:r>
              <a:rPr lang="en-US" sz="2100" dirty="0">
                <a:latin typeface="Arial" panose="020B0604020202020204" pitchFamily="34" charset="0"/>
                <a:cs typeface="Arial" panose="020B0604020202020204" pitchFamily="34" charset="0"/>
              </a:rPr>
              <a:t>; </a:t>
            </a:r>
            <a:r>
              <a:rPr lang="en-US" sz="2100" dirty="0">
                <a:solidFill>
                  <a:srgbClr val="FF0000"/>
                </a:solidFill>
                <a:latin typeface="Arial" panose="020B0604020202020204" pitchFamily="34" charset="0"/>
                <a:cs typeface="Arial" panose="020B0604020202020204" pitchFamily="34" charset="0"/>
              </a:rPr>
              <a:t>Implementation = Very Poor</a:t>
            </a:r>
          </a:p>
          <a:p>
            <a:pPr marL="808038" lvl="1" indent="-534988">
              <a:buFont typeface="Wingdings" panose="05000000000000000000" pitchFamily="2" charset="2"/>
              <a:buChar char="q"/>
            </a:pPr>
            <a:r>
              <a:rPr lang="en-GB" sz="2100" dirty="0">
                <a:latin typeface="Arial" panose="020B0604020202020204" pitchFamily="34" charset="0"/>
                <a:cs typeface="Arial" panose="020B0604020202020204" pitchFamily="34" charset="0"/>
              </a:rPr>
              <a:t>Sleeping like sardines? Using the same bucket to unblock the sewer and store drinking water? Held in remand for years exceeding punishment if found guilty? Circumstantial children? Sexual violation of children?</a:t>
            </a:r>
          </a:p>
          <a:p>
            <a:pPr marL="1352550" lvl="1" indent="-536575">
              <a:buFont typeface="Wingdings" panose="05000000000000000000" pitchFamily="2" charset="2"/>
              <a:buChar char="q"/>
            </a:pPr>
            <a:endParaRPr lang="en-GB" sz="2100" dirty="0">
              <a:latin typeface="Arial" panose="020B0604020202020204" pitchFamily="34" charset="0"/>
              <a:cs typeface="Arial" panose="020B0604020202020204" pitchFamily="34" charset="0"/>
            </a:endParaRPr>
          </a:p>
          <a:p>
            <a:pPr marL="0" lvl="1"/>
            <a:r>
              <a:rPr lang="en-GB" sz="2100" dirty="0">
                <a:latin typeface="Arial" panose="020B0604020202020204" pitchFamily="34" charset="0"/>
                <a:cs typeface="Arial" panose="020B0604020202020204" pitchFamily="34" charset="0"/>
              </a:rPr>
              <a:t>3. Ensure </a:t>
            </a:r>
            <a:r>
              <a:rPr lang="en-GB" sz="2100" b="1" dirty="0">
                <a:latin typeface="Arial" panose="020B0604020202020204" pitchFamily="34" charset="0"/>
                <a:cs typeface="Arial" panose="020B0604020202020204" pitchFamily="34" charset="0"/>
              </a:rPr>
              <a:t>fairness and effectiveness</a:t>
            </a:r>
            <a:r>
              <a:rPr lang="en-GB" sz="2100" dirty="0">
                <a:latin typeface="Arial" panose="020B0604020202020204" pitchFamily="34" charset="0"/>
                <a:cs typeface="Arial" panose="020B0604020202020204" pitchFamily="34" charset="0"/>
              </a:rPr>
              <a:t> in prosecutions (Sec 5(g) NPA Act)</a:t>
            </a:r>
          </a:p>
          <a:p>
            <a:pPr marL="808038" lvl="1" indent="-534988">
              <a:buFont typeface="Wingdings" panose="05000000000000000000" pitchFamily="2" charset="2"/>
              <a:buChar char="q"/>
            </a:pPr>
            <a:r>
              <a:rPr lang="en-GB" sz="2100" dirty="0">
                <a:latin typeface="Arial" panose="020B0604020202020204" pitchFamily="34" charset="0"/>
                <a:cs typeface="Arial" panose="020B0604020202020204" pitchFamily="34" charset="0"/>
              </a:rPr>
              <a:t>Is it fair to prosecute a child who has stolen two eggs?</a:t>
            </a:r>
          </a:p>
        </p:txBody>
      </p:sp>
      <p:sp>
        <p:nvSpPr>
          <p:cNvPr id="5" name="Title 1">
            <a:extLst>
              <a:ext uri="{FF2B5EF4-FFF2-40B4-BE49-F238E27FC236}">
                <a16:creationId xmlns:a16="http://schemas.microsoft.com/office/drawing/2014/main" id="{06F8E6BD-C4D8-4C9B-8CD8-54D866B1D950}"/>
              </a:ext>
            </a:extLst>
          </p:cNvPr>
          <p:cNvSpPr>
            <a:spLocks noGrp="1"/>
          </p:cNvSpPr>
          <p:nvPr>
            <p:ph type="title"/>
          </p:nvPr>
        </p:nvSpPr>
        <p:spPr>
          <a:xfrm>
            <a:off x="74578" y="586603"/>
            <a:ext cx="12042843" cy="804453"/>
          </a:xfrm>
          <a:solidFill>
            <a:srgbClr val="FFFF00"/>
          </a:solidFill>
        </p:spPr>
        <p:txBody>
          <a:bodyPr>
            <a:normAutofit fontScale="90000"/>
          </a:bodyPr>
          <a:lstStyle/>
          <a:p>
            <a:br>
              <a:rPr lang="en-GB" sz="3600" b="1" dirty="0"/>
            </a:br>
            <a:br>
              <a:rPr lang="en-GB" sz="3600" b="1" dirty="0"/>
            </a:br>
            <a:r>
              <a:rPr lang="en-GB" dirty="0"/>
              <a:t> </a:t>
            </a:r>
            <a:r>
              <a:rPr lang="en-US" sz="3600" b="1" dirty="0">
                <a:solidFill>
                  <a:schemeClr val="tx2"/>
                </a:solidFill>
                <a:latin typeface="Rockwell Condensed" panose="02060603050405020104" pitchFamily="18" charset="0"/>
                <a:cs typeface="Arial" panose="020B0604020202020204" pitchFamily="34" charset="0"/>
              </a:rPr>
              <a:t>CONNECTION BETWEEN THE PRISON AUDIT FINDINGS AND THE NPA</a:t>
            </a:r>
            <a:br>
              <a:rPr lang="en-ZM" b="1" dirty="0">
                <a:solidFill>
                  <a:schemeClr val="tx2"/>
                </a:solidFill>
                <a:latin typeface="Arial" panose="020B0604020202020204" pitchFamily="34" charset="0"/>
                <a:cs typeface="Arial" panose="020B0604020202020204" pitchFamily="34" charset="0"/>
              </a:rPr>
            </a:br>
            <a:br>
              <a:rPr lang="en-GB" dirty="0"/>
            </a:br>
            <a:endParaRPr lang="en-GH" b="1" dirty="0"/>
          </a:p>
        </p:txBody>
      </p:sp>
    </p:spTree>
    <p:extLst>
      <p:ext uri="{BB962C8B-B14F-4D97-AF65-F5344CB8AC3E}">
        <p14:creationId xmlns:p14="http://schemas.microsoft.com/office/powerpoint/2010/main" val="3372371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B8256-DF3C-48F1-8D42-31256744C7E2}"/>
              </a:ext>
            </a:extLst>
          </p:cNvPr>
          <p:cNvSpPr>
            <a:spLocks noGrp="1"/>
          </p:cNvSpPr>
          <p:nvPr>
            <p:ph idx="1"/>
          </p:nvPr>
        </p:nvSpPr>
        <p:spPr>
          <a:xfrm>
            <a:off x="838200" y="398834"/>
            <a:ext cx="10515600" cy="5778129"/>
          </a:xfrm>
        </p:spPr>
        <p:txBody>
          <a:bodyPr>
            <a:normAutofit/>
          </a:bodyPr>
          <a:lstStyle/>
          <a:p>
            <a:pPr marL="0" indent="0">
              <a:buNone/>
            </a:pPr>
            <a:r>
              <a:rPr lang="en-GB" sz="2100" dirty="0">
                <a:latin typeface="Arial" panose="020B0604020202020204" pitchFamily="34" charset="0"/>
                <a:cs typeface="Arial" panose="020B0604020202020204" pitchFamily="34" charset="0"/>
              </a:rPr>
              <a:t>4. Enforce</a:t>
            </a:r>
            <a:r>
              <a:rPr lang="en-GB" sz="2100" kern="1200" dirty="0">
                <a:solidFill>
                  <a:schemeClr val="tx1"/>
                </a:solidFill>
                <a:latin typeface="Arial" panose="020B0604020202020204" pitchFamily="34" charset="0"/>
                <a:ea typeface="+mn-ea"/>
                <a:cs typeface="Arial" panose="020B0604020202020204" pitchFamily="34" charset="0"/>
              </a:rPr>
              <a:t> </a:t>
            </a:r>
            <a:r>
              <a:rPr lang="en-GB" sz="2100" b="1" kern="1200" dirty="0">
                <a:solidFill>
                  <a:schemeClr val="tx1"/>
                </a:solidFill>
                <a:latin typeface="Arial" panose="020B0604020202020204" pitchFamily="34" charset="0"/>
                <a:ea typeface="+mn-ea"/>
                <a:cs typeface="Arial" panose="020B0604020202020204" pitchFamily="34" charset="0"/>
              </a:rPr>
              <a:t>international standards </a:t>
            </a:r>
            <a:r>
              <a:rPr lang="en-GB" sz="2100" kern="1200" dirty="0">
                <a:solidFill>
                  <a:schemeClr val="tx1"/>
                </a:solidFill>
                <a:latin typeface="Arial" panose="020B0604020202020204" pitchFamily="34" charset="0"/>
                <a:ea typeface="+mn-ea"/>
                <a:cs typeface="Arial" panose="020B0604020202020204" pitchFamily="34" charset="0"/>
              </a:rPr>
              <a:t>(Sec 5(b) NPA Act)</a:t>
            </a:r>
          </a:p>
          <a:p>
            <a:pPr marL="622300" indent="-261938">
              <a:buFont typeface="Wingdings" panose="05000000000000000000" pitchFamily="2" charset="2"/>
              <a:buChar char="q"/>
            </a:pPr>
            <a:r>
              <a:rPr lang="en-GB" sz="2100" dirty="0">
                <a:latin typeface="Arial" panose="020B0604020202020204" pitchFamily="34" charset="0"/>
                <a:cs typeface="Arial" panose="020B0604020202020204" pitchFamily="34" charset="0"/>
              </a:rPr>
              <a:t> “Prosecutors are the essential agents of the administration of justice, and as such should respect and protect human dignity and uphold human rights, thus contribution to ensuring due process and the smooth functioning of the criminal justice system.”</a:t>
            </a:r>
            <a:endParaRPr lang="en-GB" sz="2100" kern="1200" dirty="0">
              <a:solidFill>
                <a:schemeClr val="tx1"/>
              </a:solidFill>
              <a:latin typeface="Arial" panose="020B0604020202020204" pitchFamily="34" charset="0"/>
              <a:ea typeface="+mn-ea"/>
              <a:cs typeface="Arial" panose="020B0604020202020204" pitchFamily="34" charset="0"/>
            </a:endParaRPr>
          </a:p>
          <a:p>
            <a:pPr marL="622300" indent="-261938">
              <a:buFont typeface="Wingdings" panose="05000000000000000000" pitchFamily="2" charset="2"/>
              <a:buChar char="q"/>
            </a:pPr>
            <a:r>
              <a:rPr lang="en-GB" sz="2100" dirty="0">
                <a:latin typeface="Arial" panose="020B0604020202020204" pitchFamily="34" charset="0"/>
                <a:cs typeface="Arial" panose="020B0604020202020204" pitchFamily="34" charset="0"/>
              </a:rPr>
              <a:t>“The prosecutor’s role is one of great responsibility. Few positions in society are vested with the authority and responsibility to decide on issues fundamental to the administration of justice.”</a:t>
            </a:r>
          </a:p>
          <a:p>
            <a:pPr marL="360362" indent="0">
              <a:buNone/>
            </a:pPr>
            <a:endParaRPr lang="en-GB" sz="2100" dirty="0">
              <a:latin typeface="Arial" panose="020B0604020202020204" pitchFamily="34" charset="0"/>
              <a:cs typeface="Arial" panose="020B0604020202020204" pitchFamily="34" charset="0"/>
            </a:endParaRPr>
          </a:p>
          <a:p>
            <a:pPr marL="360362" indent="0">
              <a:buNone/>
            </a:pPr>
            <a:r>
              <a:rPr lang="en-GB" sz="2100" dirty="0">
                <a:latin typeface="Arial" panose="020B0604020202020204" pitchFamily="34" charset="0"/>
                <a:cs typeface="Arial" panose="020B0604020202020204" pitchFamily="34" charset="0"/>
              </a:rPr>
              <a:t>United Nations Office on Drugs and Crime (UNODC), </a:t>
            </a:r>
            <a:r>
              <a:rPr lang="en-GB" sz="2100" i="1" dirty="0">
                <a:latin typeface="Arial" panose="020B0604020202020204" pitchFamily="34" charset="0"/>
                <a:cs typeface="Arial" panose="020B0604020202020204" pitchFamily="34" charset="0"/>
              </a:rPr>
              <a:t>The Status and Role of Prosecutors, </a:t>
            </a:r>
            <a:r>
              <a:rPr lang="en-GB" sz="2100" dirty="0">
                <a:latin typeface="Arial" panose="020B0604020202020204" pitchFamily="34" charset="0"/>
                <a:cs typeface="Arial" panose="020B0604020202020204" pitchFamily="34" charset="0"/>
              </a:rPr>
              <a:t>2014, page 1.</a:t>
            </a:r>
            <a:endParaRPr lang="en-GB" sz="2100" kern="1200" dirty="0">
              <a:solidFill>
                <a:schemeClr val="tx1"/>
              </a:solidFill>
              <a:latin typeface="Arial" panose="020B0604020202020204" pitchFamily="34" charset="0"/>
              <a:ea typeface="+mn-ea"/>
              <a:cs typeface="Arial" panose="020B0604020202020204" pitchFamily="34" charset="0"/>
            </a:endParaRPr>
          </a:p>
          <a:p>
            <a:pPr marL="0" indent="0">
              <a:buNone/>
            </a:pPr>
            <a:endParaRPr lang="en-GB" sz="2100" dirty="0">
              <a:latin typeface="Arial" panose="020B0604020202020204" pitchFamily="34" charset="0"/>
              <a:cs typeface="Arial" panose="020B0604020202020204" pitchFamily="34" charset="0"/>
            </a:endParaRPr>
          </a:p>
          <a:p>
            <a:pPr marL="0" indent="0" algn="ctr">
              <a:buNone/>
            </a:pPr>
            <a:r>
              <a:rPr lang="en-GB" sz="2100" dirty="0">
                <a:solidFill>
                  <a:srgbClr val="00B050"/>
                </a:solidFill>
                <a:latin typeface="Arial" panose="020B0604020202020204" pitchFamily="34" charset="0"/>
                <a:cs typeface="Arial" panose="020B0604020202020204" pitchFamily="34" charset="0"/>
              </a:rPr>
              <a:t>Pursuit of Prosecutorial Excellence!</a:t>
            </a:r>
          </a:p>
          <a:p>
            <a:pPr marL="0" indent="0" algn="ctr">
              <a:buNone/>
            </a:pPr>
            <a:endParaRPr lang="en-GB" sz="2100" dirty="0">
              <a:solidFill>
                <a:srgbClr val="00B050"/>
              </a:solidFill>
              <a:latin typeface="Arial" panose="020B0604020202020204" pitchFamily="34" charset="0"/>
              <a:cs typeface="Arial" panose="020B0604020202020204" pitchFamily="34" charset="0"/>
            </a:endParaRPr>
          </a:p>
          <a:p>
            <a:pPr marL="0" indent="0" algn="ctr">
              <a:buNone/>
            </a:pPr>
            <a:r>
              <a:rPr lang="en-GB" sz="2100" b="1" dirty="0">
                <a:latin typeface="Arial" panose="020B0604020202020204" pitchFamily="34" charset="0"/>
                <a:cs typeface="Arial" panose="020B0604020202020204" pitchFamily="34" charset="0"/>
              </a:rPr>
              <a:t>THE END.</a:t>
            </a:r>
          </a:p>
          <a:p>
            <a:pPr marL="0" indent="0">
              <a:buNone/>
            </a:pPr>
            <a:endParaRPr lang="en-ZM" sz="2100" dirty="0"/>
          </a:p>
        </p:txBody>
      </p:sp>
    </p:spTree>
    <p:extLst>
      <p:ext uri="{BB962C8B-B14F-4D97-AF65-F5344CB8AC3E}">
        <p14:creationId xmlns:p14="http://schemas.microsoft.com/office/powerpoint/2010/main" val="365367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AB331646-7E10-8D97-7E48-AEB31334AA77}"/>
              </a:ext>
            </a:extLst>
          </p:cNvPr>
          <p:cNvGraphicFramePr/>
          <p:nvPr>
            <p:extLst>
              <p:ext uri="{D42A27DB-BD31-4B8C-83A1-F6EECF244321}">
                <p14:modId xmlns:p14="http://schemas.microsoft.com/office/powerpoint/2010/main" val="2617669589"/>
              </p:ext>
            </p:extLst>
          </p:nvPr>
        </p:nvGraphicFramePr>
        <p:xfrm>
          <a:off x="838200" y="1379483"/>
          <a:ext cx="10515600" cy="4797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3D741B18-0629-4610-9EE5-DF3F78A2A9E5}"/>
              </a:ext>
            </a:extLst>
          </p:cNvPr>
          <p:cNvSpPr>
            <a:spLocks noGrp="1"/>
          </p:cNvSpPr>
          <p:nvPr>
            <p:ph type="title"/>
          </p:nvPr>
        </p:nvSpPr>
        <p:spPr>
          <a:xfrm>
            <a:off x="785660" y="676656"/>
            <a:ext cx="10617629" cy="729332"/>
          </a:xfrm>
          <a:solidFill>
            <a:srgbClr val="FFFF00"/>
          </a:solidFill>
        </p:spPr>
        <p:txBody>
          <a:bodyPr>
            <a:normAutofit fontScale="90000"/>
          </a:bodyPr>
          <a:lstStyle/>
          <a:p>
            <a:br>
              <a:rPr lang="en-GB" sz="3600" b="1" dirty="0"/>
            </a:br>
            <a:br>
              <a:rPr lang="en-GB" sz="3600" b="1" dirty="0"/>
            </a:br>
            <a:r>
              <a:rPr lang="en-GB" sz="3600" b="1" dirty="0">
                <a:latin typeface="Rockwell Condensed" panose="02060603050405020104" pitchFamily="18" charset="0"/>
              </a:rPr>
              <a:t>BACKGROUND</a:t>
            </a:r>
            <a:br>
              <a:rPr lang="en-GB" dirty="0"/>
            </a:br>
            <a:endParaRPr lang="en-GH" b="1" dirty="0"/>
          </a:p>
        </p:txBody>
      </p:sp>
    </p:spTree>
    <p:extLst>
      <p:ext uri="{BB962C8B-B14F-4D97-AF65-F5344CB8AC3E}">
        <p14:creationId xmlns:p14="http://schemas.microsoft.com/office/powerpoint/2010/main" val="97698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B331646-7E10-8D97-7E48-AEB31334AA77}"/>
              </a:ext>
            </a:extLst>
          </p:cNvPr>
          <p:cNvGraphicFramePr/>
          <p:nvPr>
            <p:extLst>
              <p:ext uri="{D42A27DB-BD31-4B8C-83A1-F6EECF244321}">
                <p14:modId xmlns:p14="http://schemas.microsoft.com/office/powerpoint/2010/main" val="282824367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35EC92DB-B880-4EF5-8DCC-1F3B89447F13}"/>
              </a:ext>
            </a:extLst>
          </p:cNvPr>
          <p:cNvSpPr>
            <a:spLocks noGrp="1"/>
          </p:cNvSpPr>
          <p:nvPr>
            <p:ph type="title"/>
          </p:nvPr>
        </p:nvSpPr>
        <p:spPr>
          <a:xfrm>
            <a:off x="785660" y="676656"/>
            <a:ext cx="10617629" cy="729332"/>
          </a:xfrm>
          <a:solidFill>
            <a:srgbClr val="FFFF00"/>
          </a:solidFill>
        </p:spPr>
        <p:txBody>
          <a:bodyPr>
            <a:normAutofit fontScale="90000"/>
          </a:bodyPr>
          <a:lstStyle/>
          <a:p>
            <a:br>
              <a:rPr lang="en-GB" sz="3600" b="1" dirty="0"/>
            </a:br>
            <a:br>
              <a:rPr lang="en-GB" sz="3600" b="1" dirty="0"/>
            </a:br>
            <a:r>
              <a:rPr lang="en-GB" sz="3600" b="1" dirty="0">
                <a:latin typeface="Rockwell Condensed" panose="02060603050405020104" pitchFamily="18" charset="0"/>
              </a:rPr>
              <a:t>PURPOSE OF THE PRISON AUDIT</a:t>
            </a:r>
            <a:br>
              <a:rPr lang="en-GB" dirty="0"/>
            </a:br>
            <a:endParaRPr lang="en-GH" b="1" dirty="0"/>
          </a:p>
        </p:txBody>
      </p:sp>
    </p:spTree>
    <p:extLst>
      <p:ext uri="{BB962C8B-B14F-4D97-AF65-F5344CB8AC3E}">
        <p14:creationId xmlns:p14="http://schemas.microsoft.com/office/powerpoint/2010/main" val="158110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CC4050F-45C4-D733-D7A8-7E70EF919ACB}"/>
              </a:ext>
            </a:extLst>
          </p:cNvPr>
          <p:cNvGraphicFramePr/>
          <p:nvPr>
            <p:extLst>
              <p:ext uri="{D42A27DB-BD31-4B8C-83A1-F6EECF244321}">
                <p14:modId xmlns:p14="http://schemas.microsoft.com/office/powerpoint/2010/main" val="2341642099"/>
              </p:ext>
            </p:extLst>
          </p:nvPr>
        </p:nvGraphicFramePr>
        <p:xfrm>
          <a:off x="-1" y="1427018"/>
          <a:ext cx="12192001" cy="4290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CEE2AD44-BFCB-482B-98A3-86744A35F2C6}"/>
              </a:ext>
            </a:extLst>
          </p:cNvPr>
          <p:cNvSpPr>
            <a:spLocks noGrp="1"/>
          </p:cNvSpPr>
          <p:nvPr>
            <p:ph type="title"/>
          </p:nvPr>
        </p:nvSpPr>
        <p:spPr>
          <a:xfrm>
            <a:off x="510746" y="453082"/>
            <a:ext cx="11681254" cy="729332"/>
          </a:xfrm>
          <a:solidFill>
            <a:srgbClr val="FFFF00"/>
          </a:solidFill>
        </p:spPr>
        <p:txBody>
          <a:bodyPr>
            <a:normAutofit fontScale="90000"/>
          </a:bodyPr>
          <a:lstStyle/>
          <a:p>
            <a:br>
              <a:rPr lang="en-GB" sz="3600" b="1" dirty="0"/>
            </a:br>
            <a:br>
              <a:rPr lang="en-GB" sz="3600" b="1" dirty="0"/>
            </a:br>
            <a:r>
              <a:rPr lang="en-GB" sz="3600" b="1" dirty="0">
                <a:latin typeface="Rockwell Condensed" panose="02060603050405020104" pitchFamily="18" charset="0"/>
              </a:rPr>
              <a:t>OBJECTIVES</a:t>
            </a:r>
            <a:r>
              <a:rPr lang="en-GB" dirty="0"/>
              <a:t> </a:t>
            </a:r>
            <a:br>
              <a:rPr lang="en-GB" dirty="0"/>
            </a:br>
            <a:endParaRPr lang="en-GH" b="1" dirty="0"/>
          </a:p>
        </p:txBody>
      </p:sp>
    </p:spTree>
    <p:extLst>
      <p:ext uri="{BB962C8B-B14F-4D97-AF65-F5344CB8AC3E}">
        <p14:creationId xmlns:p14="http://schemas.microsoft.com/office/powerpoint/2010/main" val="341716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0A68AC56-AFDC-2E4D-3602-9C621B5A69BB}"/>
              </a:ext>
            </a:extLst>
          </p:cNvPr>
          <p:cNvGraphicFramePr>
            <a:graphicFrameLocks noGrp="1"/>
          </p:cNvGraphicFramePr>
          <p:nvPr>
            <p:ph idx="1"/>
            <p:extLst>
              <p:ext uri="{D42A27DB-BD31-4B8C-83A1-F6EECF244321}">
                <p14:modId xmlns:p14="http://schemas.microsoft.com/office/powerpoint/2010/main" val="14437701"/>
              </p:ext>
            </p:extLst>
          </p:nvPr>
        </p:nvGraphicFramePr>
        <p:xfrm>
          <a:off x="318446" y="1690688"/>
          <a:ext cx="11691583" cy="462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942DBE31-6573-4F3E-AF4E-5334ED8D7210}"/>
              </a:ext>
            </a:extLst>
          </p:cNvPr>
          <p:cNvSpPr>
            <a:spLocks noGrp="1"/>
          </p:cNvSpPr>
          <p:nvPr>
            <p:ph type="title"/>
          </p:nvPr>
        </p:nvSpPr>
        <p:spPr>
          <a:xfrm>
            <a:off x="311368" y="412422"/>
            <a:ext cx="11569263" cy="762109"/>
          </a:xfrm>
          <a:solidFill>
            <a:srgbClr val="FFFF00"/>
          </a:solidFill>
        </p:spPr>
        <p:txBody>
          <a:bodyPr>
            <a:normAutofit fontScale="90000"/>
          </a:bodyPr>
          <a:lstStyle/>
          <a:p>
            <a:br>
              <a:rPr lang="en-GB" sz="3600" b="1" dirty="0"/>
            </a:br>
            <a:br>
              <a:rPr lang="en-GB" sz="3600" b="1" dirty="0"/>
            </a:br>
            <a:r>
              <a:rPr lang="en-GB" sz="3600" b="1" dirty="0">
                <a:latin typeface="Rockwell Condensed" panose="02060603050405020104" pitchFamily="18" charset="0"/>
              </a:rPr>
              <a:t>METHODOLOGY</a:t>
            </a:r>
            <a:r>
              <a:rPr lang="en-GB" dirty="0"/>
              <a:t> </a:t>
            </a:r>
            <a:br>
              <a:rPr lang="en-GB" dirty="0"/>
            </a:br>
            <a:endParaRPr lang="en-GH" b="1" dirty="0"/>
          </a:p>
        </p:txBody>
      </p:sp>
    </p:spTree>
    <p:extLst>
      <p:ext uri="{BB962C8B-B14F-4D97-AF65-F5344CB8AC3E}">
        <p14:creationId xmlns:p14="http://schemas.microsoft.com/office/powerpoint/2010/main" val="228611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D70524-74C0-4C07-BCF0-65D7830D090C}"/>
              </a:ext>
            </a:extLst>
          </p:cNvPr>
          <p:cNvSpPr>
            <a:spLocks noGrp="1"/>
          </p:cNvSpPr>
          <p:nvPr>
            <p:ph type="title"/>
          </p:nvPr>
        </p:nvSpPr>
        <p:spPr>
          <a:xfrm>
            <a:off x="510746" y="453082"/>
            <a:ext cx="10617629" cy="729332"/>
          </a:xfrm>
          <a:solidFill>
            <a:srgbClr val="FFFF00"/>
          </a:solidFill>
        </p:spPr>
        <p:txBody>
          <a:bodyPr>
            <a:normAutofit fontScale="90000"/>
          </a:bodyPr>
          <a:lstStyle/>
          <a:p>
            <a:br>
              <a:rPr lang="en-GB" sz="3600" b="1" dirty="0"/>
            </a:br>
            <a:br>
              <a:rPr lang="en-GB" sz="3600" b="1" dirty="0"/>
            </a:br>
            <a:r>
              <a:rPr lang="en-GB" sz="3600" b="1" dirty="0"/>
              <a:t>Legal Framework</a:t>
            </a:r>
            <a:r>
              <a:rPr lang="en-GB" dirty="0"/>
              <a:t> </a:t>
            </a:r>
            <a:br>
              <a:rPr lang="en-GB" dirty="0"/>
            </a:br>
            <a:endParaRPr lang="en-GH" b="1" dirty="0"/>
          </a:p>
        </p:txBody>
      </p:sp>
      <p:sp>
        <p:nvSpPr>
          <p:cNvPr id="5" name="Content Placeholder 4">
            <a:extLst>
              <a:ext uri="{FF2B5EF4-FFF2-40B4-BE49-F238E27FC236}">
                <a16:creationId xmlns:a16="http://schemas.microsoft.com/office/drawing/2014/main" id="{8D444E68-5DAE-459A-ABAF-4E64E64249D7}"/>
              </a:ext>
            </a:extLst>
          </p:cNvPr>
          <p:cNvSpPr>
            <a:spLocks noGrp="1"/>
          </p:cNvSpPr>
          <p:nvPr>
            <p:ph idx="1"/>
          </p:nvPr>
        </p:nvSpPr>
        <p:spPr>
          <a:xfrm>
            <a:off x="510619" y="1395248"/>
            <a:ext cx="10617629" cy="4776952"/>
          </a:xfrm>
        </p:spPr>
        <p:txBody>
          <a:bodyPr>
            <a:normAutofit fontScale="92500" lnSpcReduction="20000"/>
          </a:bodyPr>
          <a:lstStyle/>
          <a:p>
            <a:r>
              <a:rPr lang="en-GB" sz="2300" dirty="0">
                <a:latin typeface="Arial" panose="020B0604020202020204" pitchFamily="34" charset="0"/>
                <a:cs typeface="Arial" panose="020B0604020202020204" pitchFamily="34" charset="0"/>
              </a:rPr>
              <a:t>Constitutional state (guarantees civil and political rights in the </a:t>
            </a:r>
            <a:r>
              <a:rPr lang="en-GB" sz="2300" dirty="0" err="1">
                <a:latin typeface="Arial" panose="020B0604020202020204" pitchFamily="34" charset="0"/>
                <a:cs typeface="Arial" panose="020B0604020202020204" pitchFamily="34" charset="0"/>
              </a:rPr>
              <a:t>BoRs</a:t>
            </a:r>
            <a:r>
              <a:rPr lang="en-GB" sz="2300" dirty="0">
                <a:latin typeface="Arial" panose="020B0604020202020204" pitchFamily="34" charset="0"/>
                <a:cs typeface="Arial" panose="020B0604020202020204" pitchFamily="34" charset="0"/>
              </a:rPr>
              <a:t>)</a:t>
            </a:r>
          </a:p>
          <a:p>
            <a:r>
              <a:rPr lang="en-GB" sz="2300" dirty="0">
                <a:latin typeface="Arial" panose="020B0604020202020204" pitchFamily="34" charset="0"/>
                <a:cs typeface="Arial" panose="020B0604020202020204" pitchFamily="34" charset="0"/>
              </a:rPr>
              <a:t>CEDAW; ICCPR; ICESCR; ACHRPR; ACRWC; CRC;  CAT (standards for detainees)</a:t>
            </a:r>
          </a:p>
          <a:p>
            <a:r>
              <a:rPr lang="en-GB" sz="2300" dirty="0">
                <a:latin typeface="Arial" panose="020B0604020202020204" pitchFamily="34" charset="0"/>
                <a:cs typeface="Arial" panose="020B0604020202020204" pitchFamily="34" charset="0"/>
              </a:rPr>
              <a:t>The Nelson Mandela Rules (NMRs)</a:t>
            </a:r>
          </a:p>
          <a:p>
            <a:r>
              <a:rPr lang="en-GB" sz="2300" dirty="0">
                <a:latin typeface="Arial" panose="020B0604020202020204" pitchFamily="34" charset="0"/>
                <a:cs typeface="Arial" panose="020B0604020202020204" pitchFamily="34" charset="0"/>
              </a:rPr>
              <a:t>The ZCS Act domesticated the NMRs in 2021 </a:t>
            </a:r>
          </a:p>
          <a:p>
            <a:r>
              <a:rPr lang="en-GB" sz="2300" dirty="0">
                <a:latin typeface="Arial" panose="020B0604020202020204" pitchFamily="34" charset="0"/>
                <a:cs typeface="Arial" panose="020B0604020202020204" pitchFamily="34" charset="0"/>
              </a:rPr>
              <a:t>Prison Rules (1966) which govern the day-to-day running of the correctional centres</a:t>
            </a:r>
          </a:p>
          <a:p>
            <a:r>
              <a:rPr lang="en-GB" sz="2300" b="1" dirty="0">
                <a:latin typeface="Arial" panose="020B0604020202020204" pitchFamily="34" charset="0"/>
                <a:cs typeface="Arial" panose="020B0604020202020204" pitchFamily="34" charset="0"/>
              </a:rPr>
              <a:t>Accommodation</a:t>
            </a:r>
          </a:p>
          <a:p>
            <a:pPr lvl="1"/>
            <a:r>
              <a:rPr lang="en-GB" sz="2300" b="1" i="1" dirty="0">
                <a:latin typeface="Arial" panose="020B0604020202020204" pitchFamily="34" charset="0"/>
                <a:cs typeface="Arial" panose="020B0604020202020204" pitchFamily="34" charset="0"/>
              </a:rPr>
              <a:t>Separate accommodation per category</a:t>
            </a:r>
            <a:r>
              <a:rPr lang="en-GB" sz="2300" b="1" dirty="0">
                <a:latin typeface="Arial" panose="020B0604020202020204" pitchFamily="34" charset="0"/>
                <a:cs typeface="Arial" panose="020B0604020202020204" pitchFamily="34" charset="0"/>
              </a:rPr>
              <a:t>- </a:t>
            </a:r>
            <a:r>
              <a:rPr lang="en-GB" sz="2300" dirty="0">
                <a:latin typeface="Arial" panose="020B0604020202020204" pitchFamily="34" charset="0"/>
                <a:cs typeface="Arial" panose="020B0604020202020204" pitchFamily="34" charset="0"/>
              </a:rPr>
              <a:t>Section 36 ZCS Act &amp; Rule 9(2) Prison Rules </a:t>
            </a:r>
            <a:endParaRPr lang="en-GB" sz="2300" b="1" dirty="0">
              <a:latin typeface="Arial" panose="020B0604020202020204" pitchFamily="34" charset="0"/>
              <a:cs typeface="Arial" panose="020B0604020202020204" pitchFamily="34" charset="0"/>
            </a:endParaRPr>
          </a:p>
          <a:p>
            <a:pPr lvl="1"/>
            <a:r>
              <a:rPr lang="en-GB" sz="2300" b="1" i="1" dirty="0">
                <a:latin typeface="Arial" panose="020B0604020202020204" pitchFamily="34" charset="0"/>
                <a:cs typeface="Arial" panose="020B0604020202020204" pitchFamily="34" charset="0"/>
              </a:rPr>
              <a:t>Separate beds, mattresses and beddings </a:t>
            </a:r>
            <a:r>
              <a:rPr lang="en-GB" sz="2300" i="1" dirty="0">
                <a:latin typeface="Arial" panose="020B0604020202020204" pitchFamily="34" charset="0"/>
                <a:cs typeface="Arial" panose="020B0604020202020204" pitchFamily="34" charset="0"/>
              </a:rPr>
              <a:t>which are clean </a:t>
            </a:r>
            <a:r>
              <a:rPr lang="en-GB" sz="2300" b="1" i="1" dirty="0">
                <a:latin typeface="Arial" panose="020B0604020202020204" pitchFamily="34" charset="0"/>
                <a:cs typeface="Arial" panose="020B0604020202020204" pitchFamily="34" charset="0"/>
              </a:rPr>
              <a:t>- </a:t>
            </a:r>
            <a:r>
              <a:rPr lang="en-GB" sz="2300" dirty="0">
                <a:latin typeface="Arial" panose="020B0604020202020204" pitchFamily="34" charset="0"/>
                <a:cs typeface="Arial" panose="020B0604020202020204" pitchFamily="34" charset="0"/>
              </a:rPr>
              <a:t>Rule 21 NMRs &amp; Rule 163(3) Prison Rules</a:t>
            </a:r>
          </a:p>
          <a:p>
            <a:pPr lvl="1"/>
            <a:r>
              <a:rPr lang="en-GB" sz="2300" b="1" i="1" dirty="0">
                <a:latin typeface="Arial" panose="020B0604020202020204" pitchFamily="34" charset="0"/>
                <a:cs typeface="Arial" panose="020B0604020202020204" pitchFamily="34" charset="0"/>
              </a:rPr>
              <a:t>Access to toilets </a:t>
            </a:r>
            <a:r>
              <a:rPr lang="en-GB" sz="2300" dirty="0">
                <a:latin typeface="Arial" panose="020B0604020202020204" pitchFamily="34" charset="0"/>
                <a:cs typeface="Arial" panose="020B0604020202020204" pitchFamily="34" charset="0"/>
              </a:rPr>
              <a:t>- No legal provision</a:t>
            </a:r>
          </a:p>
          <a:p>
            <a:pPr lvl="1"/>
            <a:r>
              <a:rPr lang="en-GB" sz="2300" b="1" i="1" dirty="0">
                <a:latin typeface="Arial" panose="020B0604020202020204" pitchFamily="34" charset="0"/>
                <a:cs typeface="Arial" panose="020B0604020202020204" pitchFamily="34" charset="0"/>
              </a:rPr>
              <a:t>Bathing and shower installations - </a:t>
            </a:r>
            <a:r>
              <a:rPr lang="en-GB" sz="2300" dirty="0">
                <a:latin typeface="Arial" panose="020B0604020202020204" pitchFamily="34" charset="0"/>
                <a:cs typeface="Arial" panose="020B0604020202020204" pitchFamily="34" charset="0"/>
              </a:rPr>
              <a:t>Rule 16 NMRs</a:t>
            </a:r>
          </a:p>
          <a:p>
            <a:pPr lvl="1"/>
            <a:r>
              <a:rPr lang="en-GB" sz="2300" b="1" i="1" dirty="0">
                <a:latin typeface="Arial" panose="020B0604020202020204" pitchFamily="34" charset="0"/>
                <a:cs typeface="Arial" panose="020B0604020202020204" pitchFamily="34" charset="0"/>
              </a:rPr>
              <a:t>Drinking water points </a:t>
            </a:r>
            <a:r>
              <a:rPr lang="en-GB" sz="2300" dirty="0">
                <a:latin typeface="Arial" panose="020B0604020202020204" pitchFamily="34" charset="0"/>
                <a:cs typeface="Arial" panose="020B0604020202020204" pitchFamily="34" charset="0"/>
              </a:rPr>
              <a:t>- Rule 22(2) NMRs</a:t>
            </a:r>
          </a:p>
          <a:p>
            <a:pPr lvl="1"/>
            <a:r>
              <a:rPr lang="en-GB" sz="2300" b="1" i="1" dirty="0">
                <a:latin typeface="Arial" panose="020B0604020202020204" pitchFamily="34" charset="0"/>
                <a:cs typeface="Arial" panose="020B0604020202020204" pitchFamily="34" charset="0"/>
              </a:rPr>
              <a:t>Adequate ventilation - </a:t>
            </a:r>
            <a:r>
              <a:rPr lang="en-GB" sz="2300" dirty="0">
                <a:latin typeface="Arial" panose="020B0604020202020204" pitchFamily="34" charset="0"/>
                <a:cs typeface="Arial" panose="020B0604020202020204" pitchFamily="34" charset="0"/>
              </a:rPr>
              <a:t>Rule 13 &amp; Rule 14(a) NMRs</a:t>
            </a:r>
          </a:p>
          <a:p>
            <a:endParaRPr lang="en-ZM" dirty="0"/>
          </a:p>
        </p:txBody>
      </p:sp>
    </p:spTree>
    <p:extLst>
      <p:ext uri="{BB962C8B-B14F-4D97-AF65-F5344CB8AC3E}">
        <p14:creationId xmlns:p14="http://schemas.microsoft.com/office/powerpoint/2010/main" val="107723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FDD4FC-5FEB-4B68-995A-0F9332DEE57B}"/>
              </a:ext>
            </a:extLst>
          </p:cNvPr>
          <p:cNvSpPr>
            <a:spLocks noGrp="1"/>
          </p:cNvSpPr>
          <p:nvPr>
            <p:ph idx="1"/>
          </p:nvPr>
        </p:nvSpPr>
        <p:spPr>
          <a:xfrm>
            <a:off x="1069848" y="575441"/>
            <a:ext cx="10058400" cy="5596759"/>
          </a:xfrm>
        </p:spPr>
        <p:txBody>
          <a:bodyPr>
            <a:normAutofit/>
          </a:bodyPr>
          <a:lstStyle/>
          <a:p>
            <a:r>
              <a:rPr lang="en-GB" sz="2100" b="1" dirty="0">
                <a:latin typeface="Arial" panose="020B0604020202020204" pitchFamily="34" charset="0"/>
                <a:cs typeface="Arial" panose="020B0604020202020204" pitchFamily="34" charset="0"/>
              </a:rPr>
              <a:t>Food and Nutrition</a:t>
            </a:r>
            <a:r>
              <a:rPr lang="en-GB" sz="2100" dirty="0">
                <a:latin typeface="Arial" panose="020B0604020202020204" pitchFamily="34" charset="0"/>
                <a:cs typeface="Arial" panose="020B0604020202020204" pitchFamily="34" charset="0"/>
              </a:rPr>
              <a:t>: Rule 22 NMRs &amp; Rule 24 Prison Rules</a:t>
            </a:r>
          </a:p>
          <a:p>
            <a:r>
              <a:rPr lang="en-GB" sz="2100" b="1" dirty="0">
                <a:latin typeface="Arial" panose="020B0604020202020204" pitchFamily="34" charset="0"/>
                <a:cs typeface="Arial" panose="020B0604020202020204" pitchFamily="34" charset="0"/>
              </a:rPr>
              <a:t>Sanitation and Hygiene</a:t>
            </a:r>
            <a:r>
              <a:rPr lang="en-GB" sz="2100" dirty="0">
                <a:latin typeface="Arial" panose="020B0604020202020204" pitchFamily="34" charset="0"/>
                <a:cs typeface="Arial" panose="020B0604020202020204" pitchFamily="34" charset="0"/>
              </a:rPr>
              <a:t>: Rule 105 Prison Rules</a:t>
            </a:r>
          </a:p>
          <a:p>
            <a:r>
              <a:rPr lang="en-GB" sz="2100" b="1" dirty="0">
                <a:latin typeface="Arial" panose="020B0604020202020204" pitchFamily="34" charset="0"/>
                <a:cs typeface="Arial" panose="020B0604020202020204" pitchFamily="34" charset="0"/>
              </a:rPr>
              <a:t>Health and Medical Care: </a:t>
            </a:r>
          </a:p>
          <a:p>
            <a:pPr lvl="1"/>
            <a:r>
              <a:rPr lang="en-GB" sz="2100" dirty="0">
                <a:latin typeface="Arial" panose="020B0604020202020204" pitchFamily="34" charset="0"/>
                <a:cs typeface="Arial" panose="020B0604020202020204" pitchFamily="34" charset="0"/>
              </a:rPr>
              <a:t>Establish healthcare facilities - Section 14 ZCS Act &amp; Rule 24 Prison Rules</a:t>
            </a:r>
          </a:p>
          <a:p>
            <a:pPr lvl="1"/>
            <a:r>
              <a:rPr lang="en-GB" sz="2100" dirty="0">
                <a:latin typeface="Arial" panose="020B0604020202020204" pitchFamily="34" charset="0"/>
                <a:cs typeface="Arial" panose="020B0604020202020204" pitchFamily="34" charset="0"/>
              </a:rPr>
              <a:t>GRZ to provide healthcare services - Rule 24 of the NMRs</a:t>
            </a:r>
          </a:p>
          <a:p>
            <a:pPr lvl="1"/>
            <a:r>
              <a:rPr lang="en-GB" sz="2100" dirty="0">
                <a:latin typeface="Arial" panose="020B0604020202020204" pitchFamily="34" charset="0"/>
                <a:cs typeface="Arial" panose="020B0604020202020204" pitchFamily="34" charset="0"/>
              </a:rPr>
              <a:t>Officer in Charge must inform relatives in case of serious illness - Rule 24 NMRs</a:t>
            </a:r>
          </a:p>
          <a:p>
            <a:pPr lvl="1"/>
            <a:r>
              <a:rPr lang="en-GB" sz="2100" dirty="0">
                <a:latin typeface="Arial" panose="020B0604020202020204" pitchFamily="34" charset="0"/>
                <a:cs typeface="Arial" panose="020B0604020202020204" pitchFamily="34" charset="0"/>
              </a:rPr>
              <a:t>ZCS must take preventive measures (infectious diseases) - Rule 108 Prison Rules</a:t>
            </a:r>
          </a:p>
          <a:p>
            <a:r>
              <a:rPr lang="en-GB" sz="2100" b="1" dirty="0">
                <a:latin typeface="Arial" panose="020B0604020202020204" pitchFamily="34" charset="0"/>
                <a:cs typeface="Arial" panose="020B0604020202020204" pitchFamily="34" charset="0"/>
              </a:rPr>
              <a:t>Skills Training</a:t>
            </a:r>
            <a:r>
              <a:rPr lang="en-GB" sz="2100" dirty="0">
                <a:latin typeface="Arial" panose="020B0604020202020204" pitchFamily="34" charset="0"/>
                <a:cs typeface="Arial" panose="020B0604020202020204" pitchFamily="34" charset="0"/>
              </a:rPr>
              <a:t>: education, vocational training, work opportunities, and other forms of support that are </a:t>
            </a:r>
            <a:r>
              <a:rPr lang="en-GB" sz="2100" u="sng" dirty="0">
                <a:latin typeface="Arial" panose="020B0604020202020204" pitchFamily="34" charset="0"/>
                <a:cs typeface="Arial" panose="020B0604020202020204" pitchFamily="34" charset="0"/>
              </a:rPr>
              <a:t>suitable </a:t>
            </a:r>
            <a:r>
              <a:rPr lang="en-GB" sz="2100" dirty="0">
                <a:latin typeface="Arial" panose="020B0604020202020204" pitchFamily="34" charset="0"/>
                <a:cs typeface="Arial" panose="020B0604020202020204" pitchFamily="34" charset="0"/>
              </a:rPr>
              <a:t>and </a:t>
            </a:r>
            <a:r>
              <a:rPr lang="en-GB" sz="2100" u="sng" dirty="0">
                <a:latin typeface="Arial" panose="020B0604020202020204" pitchFamily="34" charset="0"/>
                <a:cs typeface="Arial" panose="020B0604020202020204" pitchFamily="34" charset="0"/>
              </a:rPr>
              <a:t>accessible</a:t>
            </a:r>
            <a:r>
              <a:rPr lang="en-GB" sz="2100" b="1" dirty="0">
                <a:latin typeface="Arial" panose="020B0604020202020204" pitchFamily="34" charset="0"/>
                <a:cs typeface="Arial" panose="020B0604020202020204" pitchFamily="34" charset="0"/>
              </a:rPr>
              <a:t>.-</a:t>
            </a:r>
            <a:r>
              <a:rPr lang="en-GB" sz="2100" dirty="0">
                <a:latin typeface="Arial" panose="020B0604020202020204" pitchFamily="34" charset="0"/>
                <a:cs typeface="Arial" panose="020B0604020202020204" pitchFamily="34" charset="0"/>
              </a:rPr>
              <a:t> Rule 4(2) NMRs</a:t>
            </a:r>
          </a:p>
          <a:p>
            <a:endParaRPr lang="en-ZM" dirty="0"/>
          </a:p>
        </p:txBody>
      </p:sp>
    </p:spTree>
    <p:extLst>
      <p:ext uri="{BB962C8B-B14F-4D97-AF65-F5344CB8AC3E}">
        <p14:creationId xmlns:p14="http://schemas.microsoft.com/office/powerpoint/2010/main" val="407184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572254-2F67-44D4-8DDD-AC008F64D918}"/>
              </a:ext>
            </a:extLst>
          </p:cNvPr>
          <p:cNvSpPr>
            <a:spLocks noGrp="1"/>
          </p:cNvSpPr>
          <p:nvPr>
            <p:ph idx="1"/>
          </p:nvPr>
        </p:nvSpPr>
        <p:spPr>
          <a:xfrm>
            <a:off x="1069848" y="811924"/>
            <a:ext cx="10058400" cy="5715000"/>
          </a:xfrm>
        </p:spPr>
        <p:txBody>
          <a:bodyPr>
            <a:normAutofit fontScale="85000" lnSpcReduction="10000"/>
          </a:bodyPr>
          <a:lstStyle/>
          <a:p>
            <a:pPr lvl="1"/>
            <a:endParaRPr lang="en-GB" sz="2000" b="1" dirty="0"/>
          </a:p>
          <a:p>
            <a:pPr marL="0">
              <a:spcBef>
                <a:spcPts val="600"/>
              </a:spcBef>
              <a:spcAft>
                <a:spcPts val="600"/>
              </a:spcAft>
            </a:pPr>
            <a:r>
              <a:rPr lang="en-GB" sz="2500" b="1" dirty="0">
                <a:latin typeface="Arial" panose="020B0604020202020204" pitchFamily="34" charset="0"/>
                <a:cs typeface="Arial" panose="020B0604020202020204" pitchFamily="34" charset="0"/>
              </a:rPr>
              <a:t>Education</a:t>
            </a:r>
            <a:r>
              <a:rPr lang="en-GB" sz="2500" dirty="0">
                <a:latin typeface="Arial" panose="020B0604020202020204" pitchFamily="34" charset="0"/>
                <a:cs typeface="Arial" panose="020B0604020202020204" pitchFamily="34" charset="0"/>
              </a:rPr>
              <a:t>: </a:t>
            </a:r>
          </a:p>
          <a:p>
            <a:pPr marL="0" lvl="1">
              <a:spcBef>
                <a:spcPts val="600"/>
              </a:spcBef>
              <a:spcAft>
                <a:spcPts val="600"/>
              </a:spcAft>
            </a:pPr>
            <a:r>
              <a:rPr lang="en-GB" sz="2500" b="1" dirty="0">
                <a:latin typeface="Arial" panose="020B0604020202020204" pitchFamily="34" charset="0"/>
                <a:cs typeface="Arial" panose="020B0604020202020204" pitchFamily="34" charset="0"/>
              </a:rPr>
              <a:t>Right to free basic education - </a:t>
            </a:r>
            <a:r>
              <a:rPr lang="en-GB" sz="2500" dirty="0">
                <a:latin typeface="Arial" panose="020B0604020202020204" pitchFamily="34" charset="0"/>
                <a:cs typeface="Arial" panose="020B0604020202020204" pitchFamily="34" charset="0"/>
              </a:rPr>
              <a:t>Section 15 Education Act</a:t>
            </a:r>
          </a:p>
          <a:p>
            <a:pPr marL="0" lvl="1">
              <a:spcBef>
                <a:spcPts val="600"/>
              </a:spcBef>
              <a:spcAft>
                <a:spcPts val="600"/>
              </a:spcAft>
            </a:pPr>
            <a:r>
              <a:rPr lang="en-GB" sz="2500" b="1" dirty="0">
                <a:latin typeface="Arial" panose="020B0604020202020204" pitchFamily="34" charset="0"/>
                <a:cs typeface="Arial" panose="020B0604020202020204" pitchFamily="34" charset="0"/>
              </a:rPr>
              <a:t>Education is also compulsory for all illiterate and young inmates - </a:t>
            </a:r>
            <a:r>
              <a:rPr lang="en-GB" sz="2500" dirty="0">
                <a:latin typeface="Arial" panose="020B0604020202020204" pitchFamily="34" charset="0"/>
                <a:cs typeface="Arial" panose="020B0604020202020204" pitchFamily="34" charset="0"/>
              </a:rPr>
              <a:t>Rule 104 NMRs</a:t>
            </a:r>
          </a:p>
          <a:p>
            <a:pPr marL="0" lvl="1">
              <a:spcBef>
                <a:spcPts val="600"/>
              </a:spcBef>
              <a:spcAft>
                <a:spcPts val="600"/>
              </a:spcAft>
            </a:pPr>
            <a:r>
              <a:rPr lang="en-GB" sz="2500" b="1" dirty="0">
                <a:latin typeface="Arial" panose="020B0604020202020204" pitchFamily="34" charset="0"/>
                <a:cs typeface="Arial" panose="020B0604020202020204" pitchFamily="34" charset="0"/>
              </a:rPr>
              <a:t>All other inmates have the right to ‘part-time education</a:t>
            </a:r>
            <a:r>
              <a:rPr lang="en-GB" sz="2500" dirty="0">
                <a:latin typeface="Arial" panose="020B0604020202020204" pitchFamily="34" charset="0"/>
                <a:cs typeface="Arial" panose="020B0604020202020204" pitchFamily="34" charset="0"/>
              </a:rPr>
              <a:t>’; </a:t>
            </a:r>
            <a:r>
              <a:rPr lang="en-GB" sz="2500" b="1" dirty="0">
                <a:latin typeface="Arial" panose="020B0604020202020204" pitchFamily="34" charset="0"/>
                <a:cs typeface="Arial" panose="020B0604020202020204" pitchFamily="34" charset="0"/>
              </a:rPr>
              <a:t>mandatory to have a library- </a:t>
            </a:r>
            <a:r>
              <a:rPr lang="en-GB" sz="2500" dirty="0">
                <a:latin typeface="Arial" panose="020B0604020202020204" pitchFamily="34" charset="0"/>
                <a:cs typeface="Arial" panose="020B0604020202020204" pitchFamily="34" charset="0"/>
              </a:rPr>
              <a:t>Rule 227 Prison Rules</a:t>
            </a:r>
          </a:p>
          <a:p>
            <a:pPr marL="0" lvl="1">
              <a:spcBef>
                <a:spcPts val="600"/>
              </a:spcBef>
              <a:spcAft>
                <a:spcPts val="600"/>
              </a:spcAft>
            </a:pPr>
            <a:endParaRPr lang="en-GB" sz="2500" b="1" dirty="0">
              <a:latin typeface="Arial" panose="020B0604020202020204" pitchFamily="34" charset="0"/>
              <a:cs typeface="Arial" panose="020B0604020202020204" pitchFamily="34" charset="0"/>
            </a:endParaRPr>
          </a:p>
          <a:p>
            <a:pPr marL="0" lvl="1" indent="-180975">
              <a:spcBef>
                <a:spcPts val="600"/>
              </a:spcBef>
              <a:spcAft>
                <a:spcPts val="600"/>
              </a:spcAft>
            </a:pPr>
            <a:r>
              <a:rPr lang="en-GB" sz="2500" b="1" dirty="0">
                <a:latin typeface="Arial" panose="020B0604020202020204" pitchFamily="34" charset="0"/>
                <a:cs typeface="Arial" panose="020B0604020202020204" pitchFamily="34" charset="0"/>
              </a:rPr>
              <a:t>Work: </a:t>
            </a:r>
            <a:r>
              <a:rPr lang="en-GB" sz="2500" dirty="0">
                <a:latin typeface="Arial" panose="020B0604020202020204" pitchFamily="34" charset="0"/>
                <a:cs typeface="Arial" panose="020B0604020202020204" pitchFamily="34" charset="0"/>
              </a:rPr>
              <a:t>Sentenced inmates should be given the opportunity to work and actively participate in their rehabilitation - Rule 96 NMRSs</a:t>
            </a:r>
          </a:p>
          <a:p>
            <a:pPr marL="0" lvl="1" indent="-180975">
              <a:spcBef>
                <a:spcPts val="600"/>
              </a:spcBef>
              <a:spcAft>
                <a:spcPts val="600"/>
              </a:spcAft>
            </a:pPr>
            <a:r>
              <a:rPr lang="en-GB" sz="2500" b="1" dirty="0">
                <a:latin typeface="Arial" panose="020B0604020202020204" pitchFamily="34" charset="0"/>
                <a:cs typeface="Arial" panose="020B0604020202020204" pitchFamily="34" charset="0"/>
              </a:rPr>
              <a:t>Worship and Religion: </a:t>
            </a:r>
            <a:r>
              <a:rPr lang="en-GB" sz="2500" dirty="0">
                <a:latin typeface="Arial" panose="020B0604020202020204" pitchFamily="34" charset="0"/>
                <a:cs typeface="Arial" panose="020B0604020202020204" pitchFamily="34" charset="0"/>
              </a:rPr>
              <a:t>Freedom of worship -  Article 19 of the Constitution </a:t>
            </a:r>
          </a:p>
          <a:p>
            <a:pPr marL="0" lvl="1" indent="-180975">
              <a:spcBef>
                <a:spcPts val="600"/>
              </a:spcBef>
              <a:spcAft>
                <a:spcPts val="600"/>
              </a:spcAft>
            </a:pPr>
            <a:r>
              <a:rPr lang="en-GB" sz="2500" b="1" dirty="0">
                <a:latin typeface="Arial" panose="020B0604020202020204" pitchFamily="34" charset="0"/>
                <a:cs typeface="Arial" panose="020B0604020202020204" pitchFamily="34" charset="0"/>
              </a:rPr>
              <a:t>Counselling: </a:t>
            </a:r>
            <a:r>
              <a:rPr lang="en-GB" sz="2500" dirty="0">
                <a:latin typeface="Arial" panose="020B0604020202020204" pitchFamily="34" charset="0"/>
                <a:cs typeface="Arial" panose="020B0604020202020204" pitchFamily="34" charset="0"/>
              </a:rPr>
              <a:t>Provide</a:t>
            </a:r>
            <a:r>
              <a:rPr lang="en-GB" sz="2500" b="1" dirty="0">
                <a:latin typeface="Arial" panose="020B0604020202020204" pitchFamily="34" charset="0"/>
                <a:cs typeface="Arial" panose="020B0604020202020204" pitchFamily="34" charset="0"/>
              </a:rPr>
              <a:t> </a:t>
            </a:r>
            <a:r>
              <a:rPr lang="en-GB" sz="2500" dirty="0">
                <a:latin typeface="Arial" panose="020B0604020202020204" pitchFamily="34" charset="0"/>
                <a:cs typeface="Arial" panose="020B0604020202020204" pitchFamily="34" charset="0"/>
              </a:rPr>
              <a:t>comprehensive counselling services for inmates - Section 51 ZCS Act</a:t>
            </a:r>
          </a:p>
          <a:p>
            <a:pPr marL="0" lvl="1" indent="-180975">
              <a:spcBef>
                <a:spcPts val="600"/>
              </a:spcBef>
              <a:spcAft>
                <a:spcPts val="600"/>
              </a:spcAft>
            </a:pPr>
            <a:r>
              <a:rPr lang="en-GB" sz="2500" b="1" dirty="0">
                <a:latin typeface="Arial" panose="020B0604020202020204" pitchFamily="34" charset="0"/>
                <a:cs typeface="Arial" panose="020B0604020202020204" pitchFamily="34" charset="0"/>
              </a:rPr>
              <a:t>Recreation: </a:t>
            </a:r>
            <a:r>
              <a:rPr lang="en-GB" sz="2500" dirty="0">
                <a:latin typeface="Arial" panose="020B0604020202020204" pitchFamily="34" charset="0"/>
                <a:cs typeface="Arial" panose="020B0604020202020204" pitchFamily="34" charset="0"/>
              </a:rPr>
              <a:t>offer recreational and cultural pursuits for a minimum of 1hr/day - Rule 105 NMRs </a:t>
            </a:r>
          </a:p>
          <a:p>
            <a:pPr lvl="1" algn="ctr"/>
            <a:r>
              <a:rPr lang="en-GB" sz="3100" dirty="0">
                <a:solidFill>
                  <a:srgbClr val="00B050"/>
                </a:solidFill>
                <a:latin typeface="Arial" panose="020B0604020202020204" pitchFamily="34" charset="0"/>
                <a:cs typeface="Arial" panose="020B0604020202020204" pitchFamily="34" charset="0"/>
              </a:rPr>
              <a:t>Legal Framework = Very Good</a:t>
            </a:r>
          </a:p>
          <a:p>
            <a:endParaRPr lang="en-ZM" dirty="0"/>
          </a:p>
        </p:txBody>
      </p:sp>
    </p:spTree>
    <p:extLst>
      <p:ext uri="{BB962C8B-B14F-4D97-AF65-F5344CB8AC3E}">
        <p14:creationId xmlns:p14="http://schemas.microsoft.com/office/powerpoint/2010/main" val="8690276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2798</TotalTime>
  <Words>1723</Words>
  <Application>Microsoft Office PowerPoint</Application>
  <PresentationFormat>Widescreen</PresentationFormat>
  <Paragraphs>229</Paragraphs>
  <Slides>23</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Aptos</vt:lpstr>
      <vt:lpstr>Aptos Display</vt:lpstr>
      <vt:lpstr>Arial</vt:lpstr>
      <vt:lpstr>Book Antiqua</vt:lpstr>
      <vt:lpstr>Calibri</vt:lpstr>
      <vt:lpstr>Rockwell</vt:lpstr>
      <vt:lpstr>Rockwell Condensed</vt:lpstr>
      <vt:lpstr>Rockwell Extra Bold</vt:lpstr>
      <vt:lpstr>Segoe UI Symbol</vt:lpstr>
      <vt:lpstr>Wingdings</vt:lpstr>
      <vt:lpstr>Office Theme</vt:lpstr>
      <vt:lpstr>Wood Type</vt:lpstr>
      <vt:lpstr>PowerPoint Presentation</vt:lpstr>
      <vt:lpstr>  OUTLINE </vt:lpstr>
      <vt:lpstr>  BACKGROUND </vt:lpstr>
      <vt:lpstr>  PURPOSE OF THE PRISON AUDIT </vt:lpstr>
      <vt:lpstr>  OBJECTIVES  </vt:lpstr>
      <vt:lpstr>  METHODOLOGY  </vt:lpstr>
      <vt:lpstr>  Legal Framework  </vt:lpstr>
      <vt:lpstr>PowerPoint Presentation</vt:lpstr>
      <vt:lpstr>PowerPoint Presentation</vt:lpstr>
      <vt:lpstr>  findings  </vt:lpstr>
      <vt:lpstr>PowerPoint Presentation</vt:lpstr>
      <vt:lpstr>PowerPoint Presentation</vt:lpstr>
      <vt:lpstr>PowerPoint Presentation</vt:lpstr>
      <vt:lpstr>PowerPoint Presentation</vt:lpstr>
      <vt:lpstr>PowerPoint Presentation</vt:lpstr>
      <vt:lpstr>FOOD and Nutrition</vt:lpstr>
      <vt:lpstr>PowerPoint Presentation</vt:lpstr>
      <vt:lpstr>PowerPoint Presentation</vt:lpstr>
      <vt:lpstr>PowerPoint Presentation</vt:lpstr>
      <vt:lpstr>PowerPoint Presentation</vt:lpstr>
      <vt:lpstr>PowerPoint Presentation</vt:lpstr>
      <vt:lpstr>   CONNECTION BETWEEN THE PRISON AUDIT FINDINGS AND THE NPA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Tasha Chongo</dc:creator>
  <cp:lastModifiedBy>Lungowe Matakala</cp:lastModifiedBy>
  <cp:revision>40</cp:revision>
  <dcterms:created xsi:type="dcterms:W3CDTF">2024-09-11T18:45:17Z</dcterms:created>
  <dcterms:modified xsi:type="dcterms:W3CDTF">2024-09-16T12:23:34Z</dcterms:modified>
</cp:coreProperties>
</file>