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9" r:id="rId4"/>
    <p:sldId id="708" r:id="rId5"/>
    <p:sldId id="439" r:id="rId6"/>
    <p:sldId id="441" r:id="rId7"/>
    <p:sldId id="270" r:id="rId8"/>
    <p:sldId id="261" r:id="rId9"/>
    <p:sldId id="271" r:id="rId10"/>
    <p:sldId id="272" r:id="rId11"/>
    <p:sldId id="266" r:id="rId12"/>
    <p:sldId id="273" r:id="rId13"/>
    <p:sldId id="267" r:id="rId14"/>
    <p:sldId id="264" r:id="rId15"/>
    <p:sldId id="437" r:id="rId16"/>
    <p:sldId id="438" r:id="rId17"/>
    <p:sldId id="436" r:id="rId18"/>
    <p:sldId id="709" r:id="rId19"/>
    <p:sldId id="262" r:id="rId20"/>
    <p:sldId id="268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BFD17-8A27-4BB8-8D6B-96660A50C59F}" v="431" dt="2024-09-18T04:51:33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5C17A-2E9B-4983-8245-8FB30B4FD23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6A939B-3B59-44D4-90D5-CE188AD35B40}">
      <dgm:prSet/>
      <dgm:spPr/>
      <dgm:t>
        <a:bodyPr/>
        <a:lstStyle/>
        <a:p>
          <a:r>
            <a:rPr lang="en-GB" baseline="0" dirty="0"/>
            <a:t>Legal reform (criminalisation)			</a:t>
          </a:r>
          <a:r>
            <a:rPr lang="en-GB" baseline="0" dirty="0">
              <a:sym typeface="Wingdings" panose="05000000000000000000" pitchFamily="2" charset="2"/>
            </a:rPr>
            <a:t></a:t>
          </a:r>
          <a:r>
            <a:rPr lang="en-GB" baseline="0" dirty="0"/>
            <a:t> CJS</a:t>
          </a:r>
          <a:endParaRPr lang="en-US" dirty="0"/>
        </a:p>
      </dgm:t>
    </dgm:pt>
    <dgm:pt modelId="{F012BB00-844D-4CB4-BA1B-5DCA04497652}" type="parTrans" cxnId="{2E0AFACF-CB23-4C7C-A30C-A93EF2E6E694}">
      <dgm:prSet/>
      <dgm:spPr/>
      <dgm:t>
        <a:bodyPr/>
        <a:lstStyle/>
        <a:p>
          <a:endParaRPr lang="en-US"/>
        </a:p>
      </dgm:t>
    </dgm:pt>
    <dgm:pt modelId="{F1BF9507-54EC-42FE-B18E-98BCC04BFBC5}" type="sibTrans" cxnId="{2E0AFACF-CB23-4C7C-A30C-A93EF2E6E694}">
      <dgm:prSet/>
      <dgm:spPr/>
      <dgm:t>
        <a:bodyPr/>
        <a:lstStyle/>
        <a:p>
          <a:endParaRPr lang="en-US"/>
        </a:p>
      </dgm:t>
    </dgm:pt>
    <dgm:pt modelId="{BB77A292-F84A-4650-B8A5-4C9D1C62D77E}">
      <dgm:prSet/>
      <dgm:spPr>
        <a:solidFill>
          <a:schemeClr val="dk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baseline="0" dirty="0"/>
            <a:t>Protocols for investigation 			</a:t>
          </a:r>
          <a:r>
            <a:rPr lang="en-GB" baseline="0" dirty="0">
              <a:sym typeface="Wingdings" panose="05000000000000000000" pitchFamily="2" charset="2"/>
            </a:rPr>
            <a:t></a:t>
          </a:r>
          <a:r>
            <a:rPr lang="en-GB" baseline="0" dirty="0"/>
            <a:t> CJS</a:t>
          </a:r>
          <a:endParaRPr lang="en-US" dirty="0"/>
        </a:p>
      </dgm:t>
    </dgm:pt>
    <dgm:pt modelId="{3DD2B9AE-8E20-4252-B91B-770EE945331F}" type="parTrans" cxnId="{A504E232-0E92-4373-A30F-51F119A2F9D6}">
      <dgm:prSet/>
      <dgm:spPr/>
      <dgm:t>
        <a:bodyPr/>
        <a:lstStyle/>
        <a:p>
          <a:endParaRPr lang="en-US"/>
        </a:p>
      </dgm:t>
    </dgm:pt>
    <dgm:pt modelId="{5FAA8475-B640-4B5D-8ED2-9571C0CC9F7B}" type="sibTrans" cxnId="{A504E232-0E92-4373-A30F-51F119A2F9D6}">
      <dgm:prSet/>
      <dgm:spPr/>
      <dgm:t>
        <a:bodyPr/>
        <a:lstStyle/>
        <a:p>
          <a:endParaRPr lang="en-US"/>
        </a:p>
      </dgm:t>
    </dgm:pt>
    <dgm:pt modelId="{CCB66523-46DE-44CE-AFA1-8A58AB8E3C6A}">
      <dgm:prSet/>
      <dgm:spPr>
        <a:solidFill>
          <a:schemeClr val="bg2">
            <a:lumMod val="60000"/>
            <a:lumOff val="40000"/>
            <a:alpha val="72000"/>
          </a:schemeClr>
        </a:solidFill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Data collection / Femicide observatories  	               </a:t>
          </a:r>
          <a:r>
            <a:rPr lang="en-GB" baseline="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GB" baseline="0" dirty="0">
              <a:solidFill>
                <a:schemeClr val="tx1"/>
              </a:solidFill>
            </a:rPr>
            <a:t> CJS / Other sectors</a:t>
          </a:r>
          <a:endParaRPr lang="en-US" dirty="0">
            <a:solidFill>
              <a:schemeClr val="tx1"/>
            </a:solidFill>
          </a:endParaRPr>
        </a:p>
      </dgm:t>
    </dgm:pt>
    <dgm:pt modelId="{CF0BC8A6-93DB-4481-8DBE-C26478D1928D}" type="parTrans" cxnId="{36D432FB-12B6-4DF4-B3D1-E5FEFF65B4CC}">
      <dgm:prSet/>
      <dgm:spPr/>
      <dgm:t>
        <a:bodyPr/>
        <a:lstStyle/>
        <a:p>
          <a:endParaRPr lang="en-US"/>
        </a:p>
      </dgm:t>
    </dgm:pt>
    <dgm:pt modelId="{C85F1903-7AB2-4238-965F-BD6E0C7409D8}" type="sibTrans" cxnId="{36D432FB-12B6-4DF4-B3D1-E5FEFF65B4CC}">
      <dgm:prSet/>
      <dgm:spPr/>
      <dgm:t>
        <a:bodyPr/>
        <a:lstStyle/>
        <a:p>
          <a:endParaRPr lang="en-US"/>
        </a:p>
      </dgm:t>
    </dgm:pt>
    <dgm:pt modelId="{C477A251-B39B-43BF-9619-1634926FB7BA}">
      <dgm:prSet/>
      <dgm:spPr>
        <a:solidFill>
          <a:schemeClr val="bg2">
            <a:lumMod val="60000"/>
            <a:lumOff val="40000"/>
            <a:alpha val="75000"/>
          </a:schemeClr>
        </a:solidFill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Femicide Reviews / DHR / DVFR 		               </a:t>
          </a:r>
          <a:r>
            <a:rPr lang="en-GB" baseline="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GB" baseline="0" dirty="0">
              <a:solidFill>
                <a:schemeClr val="tx1"/>
              </a:solidFill>
            </a:rPr>
            <a:t> All sectors</a:t>
          </a:r>
          <a:endParaRPr lang="en-US" dirty="0">
            <a:solidFill>
              <a:schemeClr val="tx1"/>
            </a:solidFill>
          </a:endParaRPr>
        </a:p>
      </dgm:t>
    </dgm:pt>
    <dgm:pt modelId="{FC8DC6F8-3DE8-4895-8E7F-4827473286C5}" type="parTrans" cxnId="{8787B0D2-D238-46AD-86CB-79A56054EDBE}">
      <dgm:prSet/>
      <dgm:spPr/>
      <dgm:t>
        <a:bodyPr/>
        <a:lstStyle/>
        <a:p>
          <a:endParaRPr lang="en-US"/>
        </a:p>
      </dgm:t>
    </dgm:pt>
    <dgm:pt modelId="{0F7697CF-8144-4741-8FAA-0AA4D89B0730}" type="sibTrans" cxnId="{8787B0D2-D238-46AD-86CB-79A56054EDBE}">
      <dgm:prSet/>
      <dgm:spPr/>
      <dgm:t>
        <a:bodyPr/>
        <a:lstStyle/>
        <a:p>
          <a:endParaRPr lang="en-US"/>
        </a:p>
      </dgm:t>
    </dgm:pt>
    <dgm:pt modelId="{8551F0FF-D538-4643-84D9-9264D90E59F9}">
      <dgm:prSet/>
      <dgm:spPr/>
      <dgm:t>
        <a:bodyPr/>
        <a:lstStyle/>
        <a:p>
          <a:r>
            <a:rPr lang="en-GB" dirty="0"/>
            <a:t>Risk assessment / protection measures</a:t>
          </a:r>
          <a:r>
            <a:rPr lang="en-GB" baseline="0" dirty="0"/>
            <a:t>		</a:t>
          </a:r>
          <a:r>
            <a:rPr lang="en-GB" baseline="0" dirty="0">
              <a:sym typeface="Wingdings" panose="05000000000000000000" pitchFamily="2" charset="2"/>
            </a:rPr>
            <a:t></a:t>
          </a:r>
          <a:r>
            <a:rPr lang="en-GB" baseline="0" dirty="0"/>
            <a:t> CJS</a:t>
          </a:r>
          <a:endParaRPr lang="en-US" dirty="0"/>
        </a:p>
      </dgm:t>
    </dgm:pt>
    <dgm:pt modelId="{9A127BB4-DEEF-844F-8CF0-2D4F0B7210F2}" type="parTrans" cxnId="{25FE54CF-0DB6-994C-9F24-00602C440F4F}">
      <dgm:prSet/>
      <dgm:spPr/>
      <dgm:t>
        <a:bodyPr/>
        <a:lstStyle/>
        <a:p>
          <a:endParaRPr lang="en-GB"/>
        </a:p>
      </dgm:t>
    </dgm:pt>
    <dgm:pt modelId="{C9E2C1A6-36F2-2F43-857C-2AEBEDD641D3}" type="sibTrans" cxnId="{25FE54CF-0DB6-994C-9F24-00602C440F4F}">
      <dgm:prSet/>
      <dgm:spPr/>
      <dgm:t>
        <a:bodyPr/>
        <a:lstStyle/>
        <a:p>
          <a:endParaRPr lang="en-GB"/>
        </a:p>
      </dgm:t>
    </dgm:pt>
    <dgm:pt modelId="{07A0DFF3-1F1D-D844-B8A0-56CE7AC6D161}" type="pres">
      <dgm:prSet presAssocID="{2D95C17A-2E9B-4983-8245-8FB30B4FD233}" presName="linear" presStyleCnt="0">
        <dgm:presLayoutVars>
          <dgm:animLvl val="lvl"/>
          <dgm:resizeHandles val="exact"/>
        </dgm:presLayoutVars>
      </dgm:prSet>
      <dgm:spPr/>
    </dgm:pt>
    <dgm:pt modelId="{3A62DB62-1568-D649-B327-4CD6CE4C0BA2}" type="pres">
      <dgm:prSet presAssocID="{AD6A939B-3B59-44D4-90D5-CE188AD35B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A40F72-4BE7-0C42-9517-A50283A94306}" type="pres">
      <dgm:prSet presAssocID="{F1BF9507-54EC-42FE-B18E-98BCC04BFBC5}" presName="spacer" presStyleCnt="0"/>
      <dgm:spPr/>
    </dgm:pt>
    <dgm:pt modelId="{575BC29B-47C3-E44B-9435-0CDC97A4F84A}" type="pres">
      <dgm:prSet presAssocID="{8551F0FF-D538-4643-84D9-9264D90E59F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A41B7D-2C67-0C48-9AA3-D8698BCD2305}" type="pres">
      <dgm:prSet presAssocID="{C9E2C1A6-36F2-2F43-857C-2AEBEDD641D3}" presName="spacer" presStyleCnt="0"/>
      <dgm:spPr/>
    </dgm:pt>
    <dgm:pt modelId="{1D8F42CA-F4ED-9D40-B46F-8E4DE3E78A79}" type="pres">
      <dgm:prSet presAssocID="{BB77A292-F84A-4650-B8A5-4C9D1C62D77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03D5A5-3358-6747-9C3D-4C77D7CBC007}" type="pres">
      <dgm:prSet presAssocID="{5FAA8475-B640-4B5D-8ED2-9571C0CC9F7B}" presName="spacer" presStyleCnt="0"/>
      <dgm:spPr/>
    </dgm:pt>
    <dgm:pt modelId="{EE21134B-99CA-0044-8FC4-E95E46B1937E}" type="pres">
      <dgm:prSet presAssocID="{CCB66523-46DE-44CE-AFA1-8A58AB8E3C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273CAD7-A120-6C43-9BC0-6C61E143CF2A}" type="pres">
      <dgm:prSet presAssocID="{C85F1903-7AB2-4238-965F-BD6E0C7409D8}" presName="spacer" presStyleCnt="0"/>
      <dgm:spPr/>
    </dgm:pt>
    <dgm:pt modelId="{C6624A37-3655-B94E-955C-E35A900A3EE0}" type="pres">
      <dgm:prSet presAssocID="{C477A251-B39B-43BF-9619-1634926FB7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504E232-0E92-4373-A30F-51F119A2F9D6}" srcId="{2D95C17A-2E9B-4983-8245-8FB30B4FD233}" destId="{BB77A292-F84A-4650-B8A5-4C9D1C62D77E}" srcOrd="2" destOrd="0" parTransId="{3DD2B9AE-8E20-4252-B91B-770EE945331F}" sibTransId="{5FAA8475-B640-4B5D-8ED2-9571C0CC9F7B}"/>
    <dgm:cxn modelId="{02A7D047-ADDC-ED4C-8233-D635FE3719D4}" type="presOf" srcId="{CCB66523-46DE-44CE-AFA1-8A58AB8E3C6A}" destId="{EE21134B-99CA-0044-8FC4-E95E46B1937E}" srcOrd="0" destOrd="0" presId="urn:microsoft.com/office/officeart/2005/8/layout/vList2"/>
    <dgm:cxn modelId="{10292B90-9997-0C41-BEC1-1D287CC2CCE3}" type="presOf" srcId="{BB77A292-F84A-4650-B8A5-4C9D1C62D77E}" destId="{1D8F42CA-F4ED-9D40-B46F-8E4DE3E78A79}" srcOrd="0" destOrd="0" presId="urn:microsoft.com/office/officeart/2005/8/layout/vList2"/>
    <dgm:cxn modelId="{21F91C92-854D-B847-BB31-15D0F1BF37DD}" type="presOf" srcId="{2D95C17A-2E9B-4983-8245-8FB30B4FD233}" destId="{07A0DFF3-1F1D-D844-B8A0-56CE7AC6D161}" srcOrd="0" destOrd="0" presId="urn:microsoft.com/office/officeart/2005/8/layout/vList2"/>
    <dgm:cxn modelId="{D50E3FA3-045D-B64C-BD1C-7C788B5D9035}" type="presOf" srcId="{C477A251-B39B-43BF-9619-1634926FB7BA}" destId="{C6624A37-3655-B94E-955C-E35A900A3EE0}" srcOrd="0" destOrd="0" presId="urn:microsoft.com/office/officeart/2005/8/layout/vList2"/>
    <dgm:cxn modelId="{25FE54CF-0DB6-994C-9F24-00602C440F4F}" srcId="{2D95C17A-2E9B-4983-8245-8FB30B4FD233}" destId="{8551F0FF-D538-4643-84D9-9264D90E59F9}" srcOrd="1" destOrd="0" parTransId="{9A127BB4-DEEF-844F-8CF0-2D4F0B7210F2}" sibTransId="{C9E2C1A6-36F2-2F43-857C-2AEBEDD641D3}"/>
    <dgm:cxn modelId="{2E0AFACF-CB23-4C7C-A30C-A93EF2E6E694}" srcId="{2D95C17A-2E9B-4983-8245-8FB30B4FD233}" destId="{AD6A939B-3B59-44D4-90D5-CE188AD35B40}" srcOrd="0" destOrd="0" parTransId="{F012BB00-844D-4CB4-BA1B-5DCA04497652}" sibTransId="{F1BF9507-54EC-42FE-B18E-98BCC04BFBC5}"/>
    <dgm:cxn modelId="{8787B0D2-D238-46AD-86CB-79A56054EDBE}" srcId="{2D95C17A-2E9B-4983-8245-8FB30B4FD233}" destId="{C477A251-B39B-43BF-9619-1634926FB7BA}" srcOrd="4" destOrd="0" parTransId="{FC8DC6F8-3DE8-4895-8E7F-4827473286C5}" sibTransId="{0F7697CF-8144-4741-8FAA-0AA4D89B0730}"/>
    <dgm:cxn modelId="{E8E042E2-E222-AD49-9CD4-588785C8C980}" type="presOf" srcId="{8551F0FF-D538-4643-84D9-9264D90E59F9}" destId="{575BC29B-47C3-E44B-9435-0CDC97A4F84A}" srcOrd="0" destOrd="0" presId="urn:microsoft.com/office/officeart/2005/8/layout/vList2"/>
    <dgm:cxn modelId="{1B65B3F5-196B-1747-AEE2-517A2E91208A}" type="presOf" srcId="{AD6A939B-3B59-44D4-90D5-CE188AD35B40}" destId="{3A62DB62-1568-D649-B327-4CD6CE4C0BA2}" srcOrd="0" destOrd="0" presId="urn:microsoft.com/office/officeart/2005/8/layout/vList2"/>
    <dgm:cxn modelId="{36D432FB-12B6-4DF4-B3D1-E5FEFF65B4CC}" srcId="{2D95C17A-2E9B-4983-8245-8FB30B4FD233}" destId="{CCB66523-46DE-44CE-AFA1-8A58AB8E3C6A}" srcOrd="3" destOrd="0" parTransId="{CF0BC8A6-93DB-4481-8DBE-C26478D1928D}" sibTransId="{C85F1903-7AB2-4238-965F-BD6E0C7409D8}"/>
    <dgm:cxn modelId="{B1D1FB11-947D-5943-BEE3-C5569C98812C}" type="presParOf" srcId="{07A0DFF3-1F1D-D844-B8A0-56CE7AC6D161}" destId="{3A62DB62-1568-D649-B327-4CD6CE4C0BA2}" srcOrd="0" destOrd="0" presId="urn:microsoft.com/office/officeart/2005/8/layout/vList2"/>
    <dgm:cxn modelId="{B1670975-ECAF-9044-84F9-48BB6C036842}" type="presParOf" srcId="{07A0DFF3-1F1D-D844-B8A0-56CE7AC6D161}" destId="{DBA40F72-4BE7-0C42-9517-A50283A94306}" srcOrd="1" destOrd="0" presId="urn:microsoft.com/office/officeart/2005/8/layout/vList2"/>
    <dgm:cxn modelId="{3E38AFC3-077A-774C-9D9F-325FBE2196CD}" type="presParOf" srcId="{07A0DFF3-1F1D-D844-B8A0-56CE7AC6D161}" destId="{575BC29B-47C3-E44B-9435-0CDC97A4F84A}" srcOrd="2" destOrd="0" presId="urn:microsoft.com/office/officeart/2005/8/layout/vList2"/>
    <dgm:cxn modelId="{919CB58E-5615-244F-9299-646C508867F1}" type="presParOf" srcId="{07A0DFF3-1F1D-D844-B8A0-56CE7AC6D161}" destId="{8EA41B7D-2C67-0C48-9AA3-D8698BCD2305}" srcOrd="3" destOrd="0" presId="urn:microsoft.com/office/officeart/2005/8/layout/vList2"/>
    <dgm:cxn modelId="{CFA48A29-2202-3148-B27B-F0303D54EE7E}" type="presParOf" srcId="{07A0DFF3-1F1D-D844-B8A0-56CE7AC6D161}" destId="{1D8F42CA-F4ED-9D40-B46F-8E4DE3E78A79}" srcOrd="4" destOrd="0" presId="urn:microsoft.com/office/officeart/2005/8/layout/vList2"/>
    <dgm:cxn modelId="{9C432259-F4B0-574B-99D9-3C173371D439}" type="presParOf" srcId="{07A0DFF3-1F1D-D844-B8A0-56CE7AC6D161}" destId="{0C03D5A5-3358-6747-9C3D-4C77D7CBC007}" srcOrd="5" destOrd="0" presId="urn:microsoft.com/office/officeart/2005/8/layout/vList2"/>
    <dgm:cxn modelId="{032944B1-6EFD-EF4A-943E-F6C756492B1C}" type="presParOf" srcId="{07A0DFF3-1F1D-D844-B8A0-56CE7AC6D161}" destId="{EE21134B-99CA-0044-8FC4-E95E46B1937E}" srcOrd="6" destOrd="0" presId="urn:microsoft.com/office/officeart/2005/8/layout/vList2"/>
    <dgm:cxn modelId="{420C0C35-C3F9-B044-BB03-7BB4C0B2747E}" type="presParOf" srcId="{07A0DFF3-1F1D-D844-B8A0-56CE7AC6D161}" destId="{8273CAD7-A120-6C43-9BC0-6C61E143CF2A}" srcOrd="7" destOrd="0" presId="urn:microsoft.com/office/officeart/2005/8/layout/vList2"/>
    <dgm:cxn modelId="{09DB81B6-0A36-7746-86E4-B5E41E3BD619}" type="presParOf" srcId="{07A0DFF3-1F1D-D844-B8A0-56CE7AC6D161}" destId="{C6624A37-3655-B94E-955C-E35A900A3E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00115-FC3B-4DFD-AEC7-958AAD47523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2C317F-993E-4BBF-8C4E-B2C960311991}">
      <dgm:prSet/>
      <dgm:spPr/>
      <dgm:t>
        <a:bodyPr/>
        <a:lstStyle/>
        <a:p>
          <a:r>
            <a:rPr lang="en-GB"/>
            <a:t>Multi-stakeholder reviews</a:t>
          </a:r>
          <a:endParaRPr lang="en-US"/>
        </a:p>
      </dgm:t>
    </dgm:pt>
    <dgm:pt modelId="{2DDE5B84-26A7-4160-9916-4B882E32A0F4}" type="parTrans" cxnId="{EAB45288-378A-4712-ACBF-CDFB194EB202}">
      <dgm:prSet/>
      <dgm:spPr/>
      <dgm:t>
        <a:bodyPr/>
        <a:lstStyle/>
        <a:p>
          <a:endParaRPr lang="en-US"/>
        </a:p>
      </dgm:t>
    </dgm:pt>
    <dgm:pt modelId="{EC08BB3F-97E2-45D6-AA14-E319C8A24449}" type="sibTrans" cxnId="{EAB45288-378A-4712-ACBF-CDFB194EB202}">
      <dgm:prSet/>
      <dgm:spPr/>
      <dgm:t>
        <a:bodyPr/>
        <a:lstStyle/>
        <a:p>
          <a:endParaRPr lang="en-US"/>
        </a:p>
      </dgm:t>
    </dgm:pt>
    <dgm:pt modelId="{D79B68A4-EE2E-4EEF-A486-CF67359DCEAF}">
      <dgm:prSet/>
      <dgm:spPr/>
      <dgm:t>
        <a:bodyPr/>
        <a:lstStyle/>
        <a:p>
          <a:r>
            <a:rPr lang="en-GB" dirty="0"/>
            <a:t>Public, private actors, fostering multi-sectoral coordination and whole-of-state responses to GBVAW. </a:t>
          </a:r>
          <a:endParaRPr lang="en-US" dirty="0"/>
        </a:p>
      </dgm:t>
    </dgm:pt>
    <dgm:pt modelId="{D237FFC2-3537-4210-85B0-443F1B0E079F}" type="parTrans" cxnId="{E4E11D2E-0328-4479-91B8-F66F776BBEE7}">
      <dgm:prSet/>
      <dgm:spPr/>
      <dgm:t>
        <a:bodyPr/>
        <a:lstStyle/>
        <a:p>
          <a:endParaRPr lang="en-US"/>
        </a:p>
      </dgm:t>
    </dgm:pt>
    <dgm:pt modelId="{8CB05834-31C2-4A45-84B8-7153EA4E1C17}" type="sibTrans" cxnId="{E4E11D2E-0328-4479-91B8-F66F776BBEE7}">
      <dgm:prSet/>
      <dgm:spPr/>
      <dgm:t>
        <a:bodyPr/>
        <a:lstStyle/>
        <a:p>
          <a:endParaRPr lang="en-US"/>
        </a:p>
      </dgm:t>
    </dgm:pt>
    <dgm:pt modelId="{34BD64E7-5D74-4A3E-88A5-DE9C9AA7F297}">
      <dgm:prSet/>
      <dgm:spPr/>
      <dgm:t>
        <a:bodyPr/>
        <a:lstStyle/>
        <a:p>
          <a:r>
            <a:rPr lang="en-GB" dirty="0"/>
            <a:t>In-depth analysis of cases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improve States’ responses to GBVAW </a:t>
          </a:r>
          <a:endParaRPr lang="en-US" dirty="0"/>
        </a:p>
      </dgm:t>
    </dgm:pt>
    <dgm:pt modelId="{CB2BD6BD-8145-4DE5-882C-44561C215BC2}" type="parTrans" cxnId="{6597B2AF-142B-4989-A9AA-D65FC6A37DE1}">
      <dgm:prSet/>
      <dgm:spPr/>
      <dgm:t>
        <a:bodyPr/>
        <a:lstStyle/>
        <a:p>
          <a:endParaRPr lang="en-US"/>
        </a:p>
      </dgm:t>
    </dgm:pt>
    <dgm:pt modelId="{B5804C44-5EC7-4D9E-9DDD-2000B718C67C}" type="sibTrans" cxnId="{6597B2AF-142B-4989-A9AA-D65FC6A37DE1}">
      <dgm:prSet/>
      <dgm:spPr/>
      <dgm:t>
        <a:bodyPr/>
        <a:lstStyle/>
        <a:p>
          <a:endParaRPr lang="en-US"/>
        </a:p>
      </dgm:t>
    </dgm:pt>
    <dgm:pt modelId="{2DADE5F6-637C-4C6D-A7B7-694AE788D7A4}">
      <dgm:prSet/>
      <dgm:spPr/>
      <dgm:t>
        <a:bodyPr/>
        <a:lstStyle/>
        <a:p>
          <a:r>
            <a:rPr lang="en-GB"/>
            <a:t>Social and institutional attention beyond individual criminal responsibility and CJS responses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social understanding of these crimes as a complex social problem</a:t>
          </a:r>
          <a:endParaRPr lang="en-US"/>
        </a:p>
      </dgm:t>
    </dgm:pt>
    <dgm:pt modelId="{48655E5E-6645-4233-9045-D462B71C0F09}" type="parTrans" cxnId="{C8E924D2-81AD-4DB5-98A0-4D6FE7FBE326}">
      <dgm:prSet/>
      <dgm:spPr/>
      <dgm:t>
        <a:bodyPr/>
        <a:lstStyle/>
        <a:p>
          <a:endParaRPr lang="en-US"/>
        </a:p>
      </dgm:t>
    </dgm:pt>
    <dgm:pt modelId="{123F9FB2-DD38-4859-92B7-D8CEC982D3C5}" type="sibTrans" cxnId="{C8E924D2-81AD-4DB5-98A0-4D6FE7FBE326}">
      <dgm:prSet/>
      <dgm:spPr/>
      <dgm:t>
        <a:bodyPr/>
        <a:lstStyle/>
        <a:p>
          <a:endParaRPr lang="en-US"/>
        </a:p>
      </dgm:t>
    </dgm:pt>
    <dgm:pt modelId="{F8507E0F-B6C5-4694-9B05-85CB21C465ED}">
      <dgm:prSet/>
      <dgm:spPr/>
      <dgm:t>
        <a:bodyPr/>
        <a:lstStyle/>
        <a:p>
          <a:r>
            <a:rPr lang="en-GB" dirty="0"/>
            <a:t>Involvement of multiple agents, including families, social networks</a:t>
          </a:r>
          <a:endParaRPr lang="en-US" dirty="0"/>
        </a:p>
      </dgm:t>
    </dgm:pt>
    <dgm:pt modelId="{8E188131-9FBA-4D3E-9012-71788C849DED}" type="parTrans" cxnId="{6115644C-335E-46A5-8EBE-1CD77F3E8CB1}">
      <dgm:prSet/>
      <dgm:spPr/>
      <dgm:t>
        <a:bodyPr/>
        <a:lstStyle/>
        <a:p>
          <a:endParaRPr lang="en-US"/>
        </a:p>
      </dgm:t>
    </dgm:pt>
    <dgm:pt modelId="{D4C2F481-A283-41BC-9BAD-683137D2364D}" type="sibTrans" cxnId="{6115644C-335E-46A5-8EBE-1CD77F3E8CB1}">
      <dgm:prSet/>
      <dgm:spPr/>
      <dgm:t>
        <a:bodyPr/>
        <a:lstStyle/>
        <a:p>
          <a:endParaRPr lang="en-US"/>
        </a:p>
      </dgm:t>
    </dgm:pt>
    <dgm:pt modelId="{C2831D78-A6ED-4DE0-B76C-7963D6DDCD4C}">
      <dgm:prSet/>
      <dgm:spPr/>
      <dgm:t>
        <a:bodyPr/>
        <a:lstStyle/>
        <a:p>
          <a:r>
            <a:rPr lang="en-GB"/>
            <a:t>Potential reparatory impact of femicide reviews </a:t>
          </a:r>
          <a:endParaRPr lang="en-US"/>
        </a:p>
      </dgm:t>
    </dgm:pt>
    <dgm:pt modelId="{66D33AED-0628-444D-B770-AFE8C48C85F7}" type="parTrans" cxnId="{B08A9298-DF0A-455E-BD04-94237CDDF140}">
      <dgm:prSet/>
      <dgm:spPr/>
      <dgm:t>
        <a:bodyPr/>
        <a:lstStyle/>
        <a:p>
          <a:endParaRPr lang="en-US"/>
        </a:p>
      </dgm:t>
    </dgm:pt>
    <dgm:pt modelId="{230A4246-DBF3-47E5-B341-F483091152FE}" type="sibTrans" cxnId="{B08A9298-DF0A-455E-BD04-94237CDDF140}">
      <dgm:prSet/>
      <dgm:spPr/>
      <dgm:t>
        <a:bodyPr/>
        <a:lstStyle/>
        <a:p>
          <a:endParaRPr lang="en-US"/>
        </a:p>
      </dgm:t>
    </dgm:pt>
    <dgm:pt modelId="{86EC2785-F674-4A8D-B1C6-CD65633E7D85}">
      <dgm:prSet/>
      <dgm:spPr/>
      <dgm:t>
        <a:bodyPr/>
        <a:lstStyle/>
        <a:p>
          <a:r>
            <a:rPr lang="en-GB"/>
            <a:t>Focus on identifying </a:t>
          </a:r>
          <a:r>
            <a:rPr lang="en-GB" b="1"/>
            <a:t>limitations of existing responses </a:t>
          </a:r>
          <a:r>
            <a:rPr lang="en-GB"/>
            <a:t>to GBVAW and </a:t>
          </a:r>
          <a:r>
            <a:rPr lang="en-GB" b="1"/>
            <a:t>opportunities for improvement</a:t>
          </a:r>
          <a:endParaRPr lang="en-US"/>
        </a:p>
      </dgm:t>
    </dgm:pt>
    <dgm:pt modelId="{2D7E1BA6-18F9-425E-A3E2-30AB602A8387}" type="parTrans" cxnId="{BBD0C828-562F-4C9F-9C23-339F00E5581A}">
      <dgm:prSet/>
      <dgm:spPr/>
      <dgm:t>
        <a:bodyPr/>
        <a:lstStyle/>
        <a:p>
          <a:endParaRPr lang="en-US"/>
        </a:p>
      </dgm:t>
    </dgm:pt>
    <dgm:pt modelId="{F926C91E-5B0B-4AF0-A3B0-045306D4C914}" type="sibTrans" cxnId="{BBD0C828-562F-4C9F-9C23-339F00E5581A}">
      <dgm:prSet/>
      <dgm:spPr/>
      <dgm:t>
        <a:bodyPr/>
        <a:lstStyle/>
        <a:p>
          <a:endParaRPr lang="en-US"/>
        </a:p>
      </dgm:t>
    </dgm:pt>
    <dgm:pt modelId="{8B9EB6DD-DA44-F24A-AA38-109168D30046}" type="pres">
      <dgm:prSet presAssocID="{93A00115-FC3B-4DFD-AEC7-958AAD475231}" presName="linear" presStyleCnt="0">
        <dgm:presLayoutVars>
          <dgm:animLvl val="lvl"/>
          <dgm:resizeHandles val="exact"/>
        </dgm:presLayoutVars>
      </dgm:prSet>
      <dgm:spPr/>
    </dgm:pt>
    <dgm:pt modelId="{7F6632FF-0115-F448-905F-D06110B4E667}" type="pres">
      <dgm:prSet presAssocID="{482C317F-993E-4BBF-8C4E-B2C9603119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A06D21-27B7-414E-BE0B-D29E8BEB9B78}" type="pres">
      <dgm:prSet presAssocID="{482C317F-993E-4BBF-8C4E-B2C960311991}" presName="childText" presStyleLbl="revTx" presStyleIdx="0" presStyleCnt="3">
        <dgm:presLayoutVars>
          <dgm:bulletEnabled val="1"/>
        </dgm:presLayoutVars>
      </dgm:prSet>
      <dgm:spPr/>
    </dgm:pt>
    <dgm:pt modelId="{7B70DCC4-11D0-D14B-82C2-66017B160796}" type="pres">
      <dgm:prSet presAssocID="{34BD64E7-5D74-4A3E-88A5-DE9C9AA7F2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F81E74-5B3C-8747-8C4E-1843BD6E6553}" type="pres">
      <dgm:prSet presAssocID="{34BD64E7-5D74-4A3E-88A5-DE9C9AA7F297}" presName="childText" presStyleLbl="revTx" presStyleIdx="1" presStyleCnt="3">
        <dgm:presLayoutVars>
          <dgm:bulletEnabled val="1"/>
        </dgm:presLayoutVars>
      </dgm:prSet>
      <dgm:spPr/>
    </dgm:pt>
    <dgm:pt modelId="{82F929D8-3370-E64E-831D-564940851A11}" type="pres">
      <dgm:prSet presAssocID="{F8507E0F-B6C5-4694-9B05-85CB21C465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93F682-4CFA-2F45-B0D0-C513DD98E509}" type="pres">
      <dgm:prSet presAssocID="{F8507E0F-B6C5-4694-9B05-85CB21C465ED}" presName="childText" presStyleLbl="revTx" presStyleIdx="2" presStyleCnt="3">
        <dgm:presLayoutVars>
          <dgm:bulletEnabled val="1"/>
        </dgm:presLayoutVars>
      </dgm:prSet>
      <dgm:spPr/>
    </dgm:pt>
    <dgm:pt modelId="{2026B980-7B39-B042-8772-5B7DCB1D1F3E}" type="pres">
      <dgm:prSet presAssocID="{86EC2785-F674-4A8D-B1C6-CD65633E7D85}" presName="parentText" presStyleLbl="node1" presStyleIdx="3" presStyleCnt="4" custLinFactY="48991" custLinFactNeighborX="2188" custLinFactNeighborY="100000">
        <dgm:presLayoutVars>
          <dgm:chMax val="0"/>
          <dgm:bulletEnabled val="1"/>
        </dgm:presLayoutVars>
      </dgm:prSet>
      <dgm:spPr/>
    </dgm:pt>
  </dgm:ptLst>
  <dgm:cxnLst>
    <dgm:cxn modelId="{BBD0C828-562F-4C9F-9C23-339F00E5581A}" srcId="{93A00115-FC3B-4DFD-AEC7-958AAD475231}" destId="{86EC2785-F674-4A8D-B1C6-CD65633E7D85}" srcOrd="3" destOrd="0" parTransId="{2D7E1BA6-18F9-425E-A3E2-30AB602A8387}" sibTransId="{F926C91E-5B0B-4AF0-A3B0-045306D4C914}"/>
    <dgm:cxn modelId="{27C3212B-B4DA-C644-85E6-34B7E26039DD}" type="presOf" srcId="{482C317F-993E-4BBF-8C4E-B2C960311991}" destId="{7F6632FF-0115-F448-905F-D06110B4E667}" srcOrd="0" destOrd="0" presId="urn:microsoft.com/office/officeart/2005/8/layout/vList2"/>
    <dgm:cxn modelId="{E4E11D2E-0328-4479-91B8-F66F776BBEE7}" srcId="{482C317F-993E-4BBF-8C4E-B2C960311991}" destId="{D79B68A4-EE2E-4EEF-A486-CF67359DCEAF}" srcOrd="0" destOrd="0" parTransId="{D237FFC2-3537-4210-85B0-443F1B0E079F}" sibTransId="{8CB05834-31C2-4A45-84B8-7153EA4E1C17}"/>
    <dgm:cxn modelId="{EE731F64-70E4-334A-B553-4756325E85BF}" type="presOf" srcId="{C2831D78-A6ED-4DE0-B76C-7963D6DDCD4C}" destId="{2093F682-4CFA-2F45-B0D0-C513DD98E509}" srcOrd="0" destOrd="0" presId="urn:microsoft.com/office/officeart/2005/8/layout/vList2"/>
    <dgm:cxn modelId="{FA6D154A-4C86-DB48-9E08-18865AA775CD}" type="presOf" srcId="{F8507E0F-B6C5-4694-9B05-85CB21C465ED}" destId="{82F929D8-3370-E64E-831D-564940851A11}" srcOrd="0" destOrd="0" presId="urn:microsoft.com/office/officeart/2005/8/layout/vList2"/>
    <dgm:cxn modelId="{6115644C-335E-46A5-8EBE-1CD77F3E8CB1}" srcId="{93A00115-FC3B-4DFD-AEC7-958AAD475231}" destId="{F8507E0F-B6C5-4694-9B05-85CB21C465ED}" srcOrd="2" destOrd="0" parTransId="{8E188131-9FBA-4D3E-9012-71788C849DED}" sibTransId="{D4C2F481-A283-41BC-9BAD-683137D2364D}"/>
    <dgm:cxn modelId="{4DB13158-D228-BD40-9BD8-C112793FFC36}" type="presOf" srcId="{2DADE5F6-637C-4C6D-A7B7-694AE788D7A4}" destId="{02F81E74-5B3C-8747-8C4E-1843BD6E6553}" srcOrd="0" destOrd="0" presId="urn:microsoft.com/office/officeart/2005/8/layout/vList2"/>
    <dgm:cxn modelId="{EAB45288-378A-4712-ACBF-CDFB194EB202}" srcId="{93A00115-FC3B-4DFD-AEC7-958AAD475231}" destId="{482C317F-993E-4BBF-8C4E-B2C960311991}" srcOrd="0" destOrd="0" parTransId="{2DDE5B84-26A7-4160-9916-4B882E32A0F4}" sibTransId="{EC08BB3F-97E2-45D6-AA14-E319C8A24449}"/>
    <dgm:cxn modelId="{4FFB9292-A2E2-5844-AE62-4CB5C573DDEA}" type="presOf" srcId="{86EC2785-F674-4A8D-B1C6-CD65633E7D85}" destId="{2026B980-7B39-B042-8772-5B7DCB1D1F3E}" srcOrd="0" destOrd="0" presId="urn:microsoft.com/office/officeart/2005/8/layout/vList2"/>
    <dgm:cxn modelId="{B08A9298-DF0A-455E-BD04-94237CDDF140}" srcId="{F8507E0F-B6C5-4694-9B05-85CB21C465ED}" destId="{C2831D78-A6ED-4DE0-B76C-7963D6DDCD4C}" srcOrd="0" destOrd="0" parTransId="{66D33AED-0628-444D-B770-AFE8C48C85F7}" sibTransId="{230A4246-DBF3-47E5-B341-F483091152FE}"/>
    <dgm:cxn modelId="{7E1E7AA4-0F59-EE49-B73C-0267ABB4D73A}" type="presOf" srcId="{D79B68A4-EE2E-4EEF-A486-CF67359DCEAF}" destId="{2BA06D21-27B7-414E-BE0B-D29E8BEB9B78}" srcOrd="0" destOrd="0" presId="urn:microsoft.com/office/officeart/2005/8/layout/vList2"/>
    <dgm:cxn modelId="{6597B2AF-142B-4989-A9AA-D65FC6A37DE1}" srcId="{93A00115-FC3B-4DFD-AEC7-958AAD475231}" destId="{34BD64E7-5D74-4A3E-88A5-DE9C9AA7F297}" srcOrd="1" destOrd="0" parTransId="{CB2BD6BD-8145-4DE5-882C-44561C215BC2}" sibTransId="{B5804C44-5EC7-4D9E-9DDD-2000B718C67C}"/>
    <dgm:cxn modelId="{C8E924D2-81AD-4DB5-98A0-4D6FE7FBE326}" srcId="{34BD64E7-5D74-4A3E-88A5-DE9C9AA7F297}" destId="{2DADE5F6-637C-4C6D-A7B7-694AE788D7A4}" srcOrd="0" destOrd="0" parTransId="{48655E5E-6645-4233-9045-D462B71C0F09}" sibTransId="{123F9FB2-DD38-4859-92B7-D8CEC982D3C5}"/>
    <dgm:cxn modelId="{0C9C25D4-7B7F-924A-8E1D-5D18849F8320}" type="presOf" srcId="{34BD64E7-5D74-4A3E-88A5-DE9C9AA7F297}" destId="{7B70DCC4-11D0-D14B-82C2-66017B160796}" srcOrd="0" destOrd="0" presId="urn:microsoft.com/office/officeart/2005/8/layout/vList2"/>
    <dgm:cxn modelId="{49FCC9EA-3322-E941-81F5-D1BAA6190D05}" type="presOf" srcId="{93A00115-FC3B-4DFD-AEC7-958AAD475231}" destId="{8B9EB6DD-DA44-F24A-AA38-109168D30046}" srcOrd="0" destOrd="0" presId="urn:microsoft.com/office/officeart/2005/8/layout/vList2"/>
    <dgm:cxn modelId="{A123D54A-1F71-8841-86C8-57500A75DA5F}" type="presParOf" srcId="{8B9EB6DD-DA44-F24A-AA38-109168D30046}" destId="{7F6632FF-0115-F448-905F-D06110B4E667}" srcOrd="0" destOrd="0" presId="urn:microsoft.com/office/officeart/2005/8/layout/vList2"/>
    <dgm:cxn modelId="{4F4F75C2-9A35-C242-89F4-6583F424EBAF}" type="presParOf" srcId="{8B9EB6DD-DA44-F24A-AA38-109168D30046}" destId="{2BA06D21-27B7-414E-BE0B-D29E8BEB9B78}" srcOrd="1" destOrd="0" presId="urn:microsoft.com/office/officeart/2005/8/layout/vList2"/>
    <dgm:cxn modelId="{E62D05DA-415F-C440-A530-9913361EA3E2}" type="presParOf" srcId="{8B9EB6DD-DA44-F24A-AA38-109168D30046}" destId="{7B70DCC4-11D0-D14B-82C2-66017B160796}" srcOrd="2" destOrd="0" presId="urn:microsoft.com/office/officeart/2005/8/layout/vList2"/>
    <dgm:cxn modelId="{A5A1FFDB-65D4-BE48-BBB2-4B788758A581}" type="presParOf" srcId="{8B9EB6DD-DA44-F24A-AA38-109168D30046}" destId="{02F81E74-5B3C-8747-8C4E-1843BD6E6553}" srcOrd="3" destOrd="0" presId="urn:microsoft.com/office/officeart/2005/8/layout/vList2"/>
    <dgm:cxn modelId="{94952243-A609-4944-973A-F1EFF03E64E9}" type="presParOf" srcId="{8B9EB6DD-DA44-F24A-AA38-109168D30046}" destId="{82F929D8-3370-E64E-831D-564940851A11}" srcOrd="4" destOrd="0" presId="urn:microsoft.com/office/officeart/2005/8/layout/vList2"/>
    <dgm:cxn modelId="{E121AE46-F909-C14E-B59A-B26DA7677C29}" type="presParOf" srcId="{8B9EB6DD-DA44-F24A-AA38-109168D30046}" destId="{2093F682-4CFA-2F45-B0D0-C513DD98E509}" srcOrd="5" destOrd="0" presId="urn:microsoft.com/office/officeart/2005/8/layout/vList2"/>
    <dgm:cxn modelId="{3C7C670B-4208-7844-8443-97A7F8FCEB52}" type="presParOf" srcId="{8B9EB6DD-DA44-F24A-AA38-109168D30046}" destId="{2026B980-7B39-B042-8772-5B7DCB1D1F3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BD8F1-3743-433F-9642-B630EBC9CB5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15A237-8E48-4EAF-809E-A90B8C54749F}">
      <dgm:prSet/>
      <dgm:spPr/>
      <dgm:t>
        <a:bodyPr/>
        <a:lstStyle/>
        <a:p>
          <a:r>
            <a:rPr lang="en-GB" dirty="0"/>
            <a:t>Complement existing legislation and policies on femicide</a:t>
          </a:r>
          <a:endParaRPr lang="en-US" dirty="0"/>
        </a:p>
      </dgm:t>
    </dgm:pt>
    <dgm:pt modelId="{6F8C537B-FAB1-4667-A589-BF145FD77C3A}" type="parTrans" cxnId="{D1EF9597-C2B4-48BA-BDCD-7D7A316EA0FF}">
      <dgm:prSet/>
      <dgm:spPr/>
      <dgm:t>
        <a:bodyPr/>
        <a:lstStyle/>
        <a:p>
          <a:endParaRPr lang="en-US"/>
        </a:p>
      </dgm:t>
    </dgm:pt>
    <dgm:pt modelId="{9BE002E0-85A0-4BEE-A327-F560291C18FF}" type="sibTrans" cxnId="{D1EF9597-C2B4-48BA-BDCD-7D7A316EA0F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523CA76-4CB0-4CA9-99B0-03E8CAC65DAA}">
      <dgm:prSet custT="1"/>
      <dgm:spPr/>
      <dgm:t>
        <a:bodyPr/>
        <a:lstStyle/>
        <a:p>
          <a:r>
            <a:rPr lang="en-GB" sz="2000" dirty="0"/>
            <a:t>Consider the knowledge, perspectives of families,  social networks, faith based,  reparatory potential of involvement</a:t>
          </a:r>
          <a:endParaRPr lang="en-US" sz="2000" dirty="0"/>
        </a:p>
      </dgm:t>
    </dgm:pt>
    <dgm:pt modelId="{F5B4F885-A3F0-4737-9DF2-332796F62950}" type="parTrans" cxnId="{9E9675D0-CA52-4C94-BFB7-4E7DDE600BFB}">
      <dgm:prSet/>
      <dgm:spPr/>
      <dgm:t>
        <a:bodyPr/>
        <a:lstStyle/>
        <a:p>
          <a:endParaRPr lang="en-US"/>
        </a:p>
      </dgm:t>
    </dgm:pt>
    <dgm:pt modelId="{1BD63B4A-C06F-46E0-8D79-D339A78455BD}" type="sibTrans" cxnId="{9E9675D0-CA52-4C94-BFB7-4E7DDE600BF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14C99E3-96C4-40F9-B71E-EE99C57FFF30}">
      <dgm:prSet custT="1"/>
      <dgm:spPr/>
      <dgm:t>
        <a:bodyPr/>
        <a:lstStyle/>
        <a:p>
          <a:r>
            <a:rPr lang="en-GB" sz="2400" dirty="0"/>
            <a:t>Reinforce a whole-of-state approach to GBVAW prevention </a:t>
          </a:r>
          <a:endParaRPr lang="en-US" sz="2400" dirty="0"/>
        </a:p>
      </dgm:t>
    </dgm:pt>
    <dgm:pt modelId="{4E5FF955-AFBD-41F0-9C96-0D8284575D46}" type="parTrans" cxnId="{B7E4039D-AE0C-43C4-B84E-73CC637BEB43}">
      <dgm:prSet/>
      <dgm:spPr/>
      <dgm:t>
        <a:bodyPr/>
        <a:lstStyle/>
        <a:p>
          <a:endParaRPr lang="en-US"/>
        </a:p>
      </dgm:t>
    </dgm:pt>
    <dgm:pt modelId="{AA68BE9D-A521-4295-A5CF-C1A1396EE049}" type="sibTrans" cxnId="{B7E4039D-AE0C-43C4-B84E-73CC637BEB4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EC1D1C9-CB8C-4B1D-B97A-FB8916B7F8A0}">
      <dgm:prSet/>
      <dgm:spPr/>
      <dgm:t>
        <a:bodyPr/>
        <a:lstStyle/>
        <a:p>
          <a:r>
            <a:rPr lang="en-GB"/>
            <a:t>Focus on State responsibility in relation to GBVAW</a:t>
          </a:r>
          <a:endParaRPr lang="en-US"/>
        </a:p>
      </dgm:t>
    </dgm:pt>
    <dgm:pt modelId="{B20F2484-8F90-4C7C-B0D5-3BCFDDF09A9C}" type="parTrans" cxnId="{2309E645-E0FC-4679-9E31-3F8BA2DBEA0B}">
      <dgm:prSet/>
      <dgm:spPr/>
      <dgm:t>
        <a:bodyPr/>
        <a:lstStyle/>
        <a:p>
          <a:endParaRPr lang="en-US"/>
        </a:p>
      </dgm:t>
    </dgm:pt>
    <dgm:pt modelId="{35DD58D9-D253-40CF-B50B-1FDB1CD2F4C4}" type="sibTrans" cxnId="{2309E645-E0FC-4679-9E31-3F8BA2DBEA0B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B345820-1B0B-9A46-96CD-0945D690F61F}" type="pres">
      <dgm:prSet presAssocID="{61BBD8F1-3743-433F-9642-B630EBC9CB5B}" presName="Name0" presStyleCnt="0">
        <dgm:presLayoutVars>
          <dgm:animLvl val="lvl"/>
          <dgm:resizeHandles val="exact"/>
        </dgm:presLayoutVars>
      </dgm:prSet>
      <dgm:spPr/>
    </dgm:pt>
    <dgm:pt modelId="{26AA973A-EB47-1C4D-9134-9B6DFE63CBB8}" type="pres">
      <dgm:prSet presAssocID="{3115A237-8E48-4EAF-809E-A90B8C54749F}" presName="compositeNode" presStyleCnt="0">
        <dgm:presLayoutVars>
          <dgm:bulletEnabled val="1"/>
        </dgm:presLayoutVars>
      </dgm:prSet>
      <dgm:spPr/>
    </dgm:pt>
    <dgm:pt modelId="{B79586FF-D534-B845-AF87-C2CA3229A071}" type="pres">
      <dgm:prSet presAssocID="{3115A237-8E48-4EAF-809E-A90B8C54749F}" presName="bgRect" presStyleLbl="alignNode1" presStyleIdx="0" presStyleCnt="4"/>
      <dgm:spPr/>
    </dgm:pt>
    <dgm:pt modelId="{7882D9D7-754F-C649-95BD-B3CAE35B0E46}" type="pres">
      <dgm:prSet presAssocID="{9BE002E0-85A0-4BEE-A327-F560291C18FF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F5A1E8F0-573D-F349-8FED-D961F4B4A3BC}" type="pres">
      <dgm:prSet presAssocID="{3115A237-8E48-4EAF-809E-A90B8C54749F}" presName="nodeRect" presStyleLbl="alignNode1" presStyleIdx="0" presStyleCnt="4">
        <dgm:presLayoutVars>
          <dgm:bulletEnabled val="1"/>
        </dgm:presLayoutVars>
      </dgm:prSet>
      <dgm:spPr/>
    </dgm:pt>
    <dgm:pt modelId="{546A9293-3B88-B243-AEAF-9D276DCA4E28}" type="pres">
      <dgm:prSet presAssocID="{9BE002E0-85A0-4BEE-A327-F560291C18FF}" presName="sibTrans" presStyleCnt="0"/>
      <dgm:spPr/>
    </dgm:pt>
    <dgm:pt modelId="{40DD40EA-6A83-2C41-B455-91D84A56D244}" type="pres">
      <dgm:prSet presAssocID="{A523CA76-4CB0-4CA9-99B0-03E8CAC65DAA}" presName="compositeNode" presStyleCnt="0">
        <dgm:presLayoutVars>
          <dgm:bulletEnabled val="1"/>
        </dgm:presLayoutVars>
      </dgm:prSet>
      <dgm:spPr/>
    </dgm:pt>
    <dgm:pt modelId="{07C1376A-6403-5A47-84A8-35204ECAD892}" type="pres">
      <dgm:prSet presAssocID="{A523CA76-4CB0-4CA9-99B0-03E8CAC65DAA}" presName="bgRect" presStyleLbl="alignNode1" presStyleIdx="1" presStyleCnt="4"/>
      <dgm:spPr/>
    </dgm:pt>
    <dgm:pt modelId="{DD618C91-9615-274D-9179-F1A46A84E8BC}" type="pres">
      <dgm:prSet presAssocID="{1BD63B4A-C06F-46E0-8D79-D339A78455BD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F4B05FF7-D233-FE44-A068-341489D20E5E}" type="pres">
      <dgm:prSet presAssocID="{A523CA76-4CB0-4CA9-99B0-03E8CAC65DAA}" presName="nodeRect" presStyleLbl="alignNode1" presStyleIdx="1" presStyleCnt="4">
        <dgm:presLayoutVars>
          <dgm:bulletEnabled val="1"/>
        </dgm:presLayoutVars>
      </dgm:prSet>
      <dgm:spPr/>
    </dgm:pt>
    <dgm:pt modelId="{254BF086-4FAA-B14A-A7D1-821A3F560029}" type="pres">
      <dgm:prSet presAssocID="{1BD63B4A-C06F-46E0-8D79-D339A78455BD}" presName="sibTrans" presStyleCnt="0"/>
      <dgm:spPr/>
    </dgm:pt>
    <dgm:pt modelId="{AC56ED03-BA6D-3B48-BD6F-D9B1E2CE65D9}" type="pres">
      <dgm:prSet presAssocID="{414C99E3-96C4-40F9-B71E-EE99C57FFF30}" presName="compositeNode" presStyleCnt="0">
        <dgm:presLayoutVars>
          <dgm:bulletEnabled val="1"/>
        </dgm:presLayoutVars>
      </dgm:prSet>
      <dgm:spPr/>
    </dgm:pt>
    <dgm:pt modelId="{A253A1E5-C63C-A64B-B1A0-EBA096B1CF34}" type="pres">
      <dgm:prSet presAssocID="{414C99E3-96C4-40F9-B71E-EE99C57FFF30}" presName="bgRect" presStyleLbl="alignNode1" presStyleIdx="2" presStyleCnt="4"/>
      <dgm:spPr/>
    </dgm:pt>
    <dgm:pt modelId="{E4CCDB13-566E-2A42-85CA-3CEF482325C9}" type="pres">
      <dgm:prSet presAssocID="{AA68BE9D-A521-4295-A5CF-C1A1396EE049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10154D8-610C-B94F-8CE0-211E7D292182}" type="pres">
      <dgm:prSet presAssocID="{414C99E3-96C4-40F9-B71E-EE99C57FFF30}" presName="nodeRect" presStyleLbl="alignNode1" presStyleIdx="2" presStyleCnt="4">
        <dgm:presLayoutVars>
          <dgm:bulletEnabled val="1"/>
        </dgm:presLayoutVars>
      </dgm:prSet>
      <dgm:spPr/>
    </dgm:pt>
    <dgm:pt modelId="{558828F2-BD0C-D348-B52F-ED95D34982F9}" type="pres">
      <dgm:prSet presAssocID="{AA68BE9D-A521-4295-A5CF-C1A1396EE049}" presName="sibTrans" presStyleCnt="0"/>
      <dgm:spPr/>
    </dgm:pt>
    <dgm:pt modelId="{8C73E6A0-4116-9045-A3FE-212B010F66B9}" type="pres">
      <dgm:prSet presAssocID="{EEC1D1C9-CB8C-4B1D-B97A-FB8916B7F8A0}" presName="compositeNode" presStyleCnt="0">
        <dgm:presLayoutVars>
          <dgm:bulletEnabled val="1"/>
        </dgm:presLayoutVars>
      </dgm:prSet>
      <dgm:spPr/>
    </dgm:pt>
    <dgm:pt modelId="{82FC8D96-ADC8-AE41-8146-EB7E99841A34}" type="pres">
      <dgm:prSet presAssocID="{EEC1D1C9-CB8C-4B1D-B97A-FB8916B7F8A0}" presName="bgRect" presStyleLbl="alignNode1" presStyleIdx="3" presStyleCnt="4"/>
      <dgm:spPr/>
    </dgm:pt>
    <dgm:pt modelId="{5BCFC741-A3B4-AB40-889A-D4D202E27C59}" type="pres">
      <dgm:prSet presAssocID="{35DD58D9-D253-40CF-B50B-1FDB1CD2F4C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77E6C3F6-7434-984C-8BAF-6507D8543912}" type="pres">
      <dgm:prSet presAssocID="{EEC1D1C9-CB8C-4B1D-B97A-FB8916B7F8A0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9F58EF0F-5775-7F4B-B7F0-924FF2B8BE34}" type="presOf" srcId="{3115A237-8E48-4EAF-809E-A90B8C54749F}" destId="{F5A1E8F0-573D-F349-8FED-D961F4B4A3BC}" srcOrd="1" destOrd="0" presId="urn:microsoft.com/office/officeart/2016/7/layout/LinearBlockProcessNumbered"/>
    <dgm:cxn modelId="{9111EA2C-DE72-5347-9523-89BCFCCCFF12}" type="presOf" srcId="{414C99E3-96C4-40F9-B71E-EE99C57FFF30}" destId="{A253A1E5-C63C-A64B-B1A0-EBA096B1CF34}" srcOrd="0" destOrd="0" presId="urn:microsoft.com/office/officeart/2016/7/layout/LinearBlockProcessNumbered"/>
    <dgm:cxn modelId="{16F41A2D-4A3B-1A47-A806-1D1AEB71D655}" type="presOf" srcId="{61BBD8F1-3743-433F-9642-B630EBC9CB5B}" destId="{0B345820-1B0B-9A46-96CD-0945D690F61F}" srcOrd="0" destOrd="0" presId="urn:microsoft.com/office/officeart/2016/7/layout/LinearBlockProcessNumbered"/>
    <dgm:cxn modelId="{5DB2B933-C4ED-AD48-BBDE-1A673B40AE69}" type="presOf" srcId="{414C99E3-96C4-40F9-B71E-EE99C57FFF30}" destId="{310154D8-610C-B94F-8CE0-211E7D292182}" srcOrd="1" destOrd="0" presId="urn:microsoft.com/office/officeart/2016/7/layout/LinearBlockProcessNumbered"/>
    <dgm:cxn modelId="{2309E645-E0FC-4679-9E31-3F8BA2DBEA0B}" srcId="{61BBD8F1-3743-433F-9642-B630EBC9CB5B}" destId="{EEC1D1C9-CB8C-4B1D-B97A-FB8916B7F8A0}" srcOrd="3" destOrd="0" parTransId="{B20F2484-8F90-4C7C-B0D5-3BCFDDF09A9C}" sibTransId="{35DD58D9-D253-40CF-B50B-1FDB1CD2F4C4}"/>
    <dgm:cxn modelId="{F4E75C4C-3709-8944-9003-E1F4EA6F0171}" type="presOf" srcId="{1BD63B4A-C06F-46E0-8D79-D339A78455BD}" destId="{DD618C91-9615-274D-9179-F1A46A84E8BC}" srcOrd="0" destOrd="0" presId="urn:microsoft.com/office/officeart/2016/7/layout/LinearBlockProcessNumbered"/>
    <dgm:cxn modelId="{CDFC5285-7430-224A-9906-0466B6E42438}" type="presOf" srcId="{9BE002E0-85A0-4BEE-A327-F560291C18FF}" destId="{7882D9D7-754F-C649-95BD-B3CAE35B0E46}" srcOrd="0" destOrd="0" presId="urn:microsoft.com/office/officeart/2016/7/layout/LinearBlockProcessNumbered"/>
    <dgm:cxn modelId="{D1EF9597-C2B4-48BA-BDCD-7D7A316EA0FF}" srcId="{61BBD8F1-3743-433F-9642-B630EBC9CB5B}" destId="{3115A237-8E48-4EAF-809E-A90B8C54749F}" srcOrd="0" destOrd="0" parTransId="{6F8C537B-FAB1-4667-A589-BF145FD77C3A}" sibTransId="{9BE002E0-85A0-4BEE-A327-F560291C18FF}"/>
    <dgm:cxn modelId="{DF21589C-AA9E-914D-B8ED-B6BEF151B705}" type="presOf" srcId="{3115A237-8E48-4EAF-809E-A90B8C54749F}" destId="{B79586FF-D534-B845-AF87-C2CA3229A071}" srcOrd="0" destOrd="0" presId="urn:microsoft.com/office/officeart/2016/7/layout/LinearBlockProcessNumbered"/>
    <dgm:cxn modelId="{B7E4039D-AE0C-43C4-B84E-73CC637BEB43}" srcId="{61BBD8F1-3743-433F-9642-B630EBC9CB5B}" destId="{414C99E3-96C4-40F9-B71E-EE99C57FFF30}" srcOrd="2" destOrd="0" parTransId="{4E5FF955-AFBD-41F0-9C96-0D8284575D46}" sibTransId="{AA68BE9D-A521-4295-A5CF-C1A1396EE049}"/>
    <dgm:cxn modelId="{1C5B3AA2-91F0-B742-9EFB-C4680950DE49}" type="presOf" srcId="{35DD58D9-D253-40CF-B50B-1FDB1CD2F4C4}" destId="{5BCFC741-A3B4-AB40-889A-D4D202E27C59}" srcOrd="0" destOrd="0" presId="urn:microsoft.com/office/officeart/2016/7/layout/LinearBlockProcessNumbered"/>
    <dgm:cxn modelId="{9EBBF2C6-BC29-5345-AFA1-0796C8C12476}" type="presOf" srcId="{EEC1D1C9-CB8C-4B1D-B97A-FB8916B7F8A0}" destId="{82FC8D96-ADC8-AE41-8146-EB7E99841A34}" srcOrd="0" destOrd="0" presId="urn:microsoft.com/office/officeart/2016/7/layout/LinearBlockProcessNumbered"/>
    <dgm:cxn modelId="{9E9675D0-CA52-4C94-BFB7-4E7DDE600BFB}" srcId="{61BBD8F1-3743-433F-9642-B630EBC9CB5B}" destId="{A523CA76-4CB0-4CA9-99B0-03E8CAC65DAA}" srcOrd="1" destOrd="0" parTransId="{F5B4F885-A3F0-4737-9DF2-332796F62950}" sibTransId="{1BD63B4A-C06F-46E0-8D79-D339A78455BD}"/>
    <dgm:cxn modelId="{BA2241E1-2894-7F4F-B532-3290424A148F}" type="presOf" srcId="{A523CA76-4CB0-4CA9-99B0-03E8CAC65DAA}" destId="{F4B05FF7-D233-FE44-A068-341489D20E5E}" srcOrd="1" destOrd="0" presId="urn:microsoft.com/office/officeart/2016/7/layout/LinearBlockProcessNumbered"/>
    <dgm:cxn modelId="{3C047AE7-EBE0-C944-819D-7ACC6C4F9E7E}" type="presOf" srcId="{A523CA76-4CB0-4CA9-99B0-03E8CAC65DAA}" destId="{07C1376A-6403-5A47-84A8-35204ECAD892}" srcOrd="0" destOrd="0" presId="urn:microsoft.com/office/officeart/2016/7/layout/LinearBlockProcessNumbered"/>
    <dgm:cxn modelId="{258A83F5-8059-7940-A0B4-B6A14E2F87AB}" type="presOf" srcId="{AA68BE9D-A521-4295-A5CF-C1A1396EE049}" destId="{E4CCDB13-566E-2A42-85CA-3CEF482325C9}" srcOrd="0" destOrd="0" presId="urn:microsoft.com/office/officeart/2016/7/layout/LinearBlockProcessNumbered"/>
    <dgm:cxn modelId="{1F0863F7-4D21-9E42-94CC-B8E952598037}" type="presOf" srcId="{EEC1D1C9-CB8C-4B1D-B97A-FB8916B7F8A0}" destId="{77E6C3F6-7434-984C-8BAF-6507D8543912}" srcOrd="1" destOrd="0" presId="urn:microsoft.com/office/officeart/2016/7/layout/LinearBlockProcessNumbered"/>
    <dgm:cxn modelId="{736D9904-85E6-1D44-A6D2-0ECD25C21639}" type="presParOf" srcId="{0B345820-1B0B-9A46-96CD-0945D690F61F}" destId="{26AA973A-EB47-1C4D-9134-9B6DFE63CBB8}" srcOrd="0" destOrd="0" presId="urn:microsoft.com/office/officeart/2016/7/layout/LinearBlockProcessNumbered"/>
    <dgm:cxn modelId="{FB951BA9-13C3-A648-A25A-3B412D5BBAC8}" type="presParOf" srcId="{26AA973A-EB47-1C4D-9134-9B6DFE63CBB8}" destId="{B79586FF-D534-B845-AF87-C2CA3229A071}" srcOrd="0" destOrd="0" presId="urn:microsoft.com/office/officeart/2016/7/layout/LinearBlockProcessNumbered"/>
    <dgm:cxn modelId="{89DBC40B-B128-1640-AA2D-1A9E7635DA37}" type="presParOf" srcId="{26AA973A-EB47-1C4D-9134-9B6DFE63CBB8}" destId="{7882D9D7-754F-C649-95BD-B3CAE35B0E46}" srcOrd="1" destOrd="0" presId="urn:microsoft.com/office/officeart/2016/7/layout/LinearBlockProcessNumbered"/>
    <dgm:cxn modelId="{8DBDCF03-7F0D-4146-A767-CFA06C1739CF}" type="presParOf" srcId="{26AA973A-EB47-1C4D-9134-9B6DFE63CBB8}" destId="{F5A1E8F0-573D-F349-8FED-D961F4B4A3BC}" srcOrd="2" destOrd="0" presId="urn:microsoft.com/office/officeart/2016/7/layout/LinearBlockProcessNumbered"/>
    <dgm:cxn modelId="{EE3497E3-5F02-9C47-B06C-BB276B45387F}" type="presParOf" srcId="{0B345820-1B0B-9A46-96CD-0945D690F61F}" destId="{546A9293-3B88-B243-AEAF-9D276DCA4E28}" srcOrd="1" destOrd="0" presId="urn:microsoft.com/office/officeart/2016/7/layout/LinearBlockProcessNumbered"/>
    <dgm:cxn modelId="{3319AE45-287D-7241-86F8-7016911EFC01}" type="presParOf" srcId="{0B345820-1B0B-9A46-96CD-0945D690F61F}" destId="{40DD40EA-6A83-2C41-B455-91D84A56D244}" srcOrd="2" destOrd="0" presId="urn:microsoft.com/office/officeart/2016/7/layout/LinearBlockProcessNumbered"/>
    <dgm:cxn modelId="{4A2C3A84-62B5-5246-844D-9CC549789A38}" type="presParOf" srcId="{40DD40EA-6A83-2C41-B455-91D84A56D244}" destId="{07C1376A-6403-5A47-84A8-35204ECAD892}" srcOrd="0" destOrd="0" presId="urn:microsoft.com/office/officeart/2016/7/layout/LinearBlockProcessNumbered"/>
    <dgm:cxn modelId="{4322A11E-32C7-F141-9501-98C1B9E6E049}" type="presParOf" srcId="{40DD40EA-6A83-2C41-B455-91D84A56D244}" destId="{DD618C91-9615-274D-9179-F1A46A84E8BC}" srcOrd="1" destOrd="0" presId="urn:microsoft.com/office/officeart/2016/7/layout/LinearBlockProcessNumbered"/>
    <dgm:cxn modelId="{60F46060-ACEA-234C-9172-24071A770482}" type="presParOf" srcId="{40DD40EA-6A83-2C41-B455-91D84A56D244}" destId="{F4B05FF7-D233-FE44-A068-341489D20E5E}" srcOrd="2" destOrd="0" presId="urn:microsoft.com/office/officeart/2016/7/layout/LinearBlockProcessNumbered"/>
    <dgm:cxn modelId="{F47FE4A5-BF7C-414F-A618-EF706D80B7A2}" type="presParOf" srcId="{0B345820-1B0B-9A46-96CD-0945D690F61F}" destId="{254BF086-4FAA-B14A-A7D1-821A3F560029}" srcOrd="3" destOrd="0" presId="urn:microsoft.com/office/officeart/2016/7/layout/LinearBlockProcessNumbered"/>
    <dgm:cxn modelId="{1B50A6D0-D5F4-5545-8FE3-2B3D07ED8BEF}" type="presParOf" srcId="{0B345820-1B0B-9A46-96CD-0945D690F61F}" destId="{AC56ED03-BA6D-3B48-BD6F-D9B1E2CE65D9}" srcOrd="4" destOrd="0" presId="urn:microsoft.com/office/officeart/2016/7/layout/LinearBlockProcessNumbered"/>
    <dgm:cxn modelId="{85AEBB9E-A1B7-5E46-8E5C-782C90F89214}" type="presParOf" srcId="{AC56ED03-BA6D-3B48-BD6F-D9B1E2CE65D9}" destId="{A253A1E5-C63C-A64B-B1A0-EBA096B1CF34}" srcOrd="0" destOrd="0" presId="urn:microsoft.com/office/officeart/2016/7/layout/LinearBlockProcessNumbered"/>
    <dgm:cxn modelId="{5ED704DA-35B4-584D-8245-FEAE60CC98A2}" type="presParOf" srcId="{AC56ED03-BA6D-3B48-BD6F-D9B1E2CE65D9}" destId="{E4CCDB13-566E-2A42-85CA-3CEF482325C9}" srcOrd="1" destOrd="0" presId="urn:microsoft.com/office/officeart/2016/7/layout/LinearBlockProcessNumbered"/>
    <dgm:cxn modelId="{5711BF01-0A3E-674C-9592-15EC64AC3B4F}" type="presParOf" srcId="{AC56ED03-BA6D-3B48-BD6F-D9B1E2CE65D9}" destId="{310154D8-610C-B94F-8CE0-211E7D292182}" srcOrd="2" destOrd="0" presId="urn:microsoft.com/office/officeart/2016/7/layout/LinearBlockProcessNumbered"/>
    <dgm:cxn modelId="{0D4CFBAF-F94C-234F-8BB1-3AA5CBA6DEAA}" type="presParOf" srcId="{0B345820-1B0B-9A46-96CD-0945D690F61F}" destId="{558828F2-BD0C-D348-B52F-ED95D34982F9}" srcOrd="5" destOrd="0" presId="urn:microsoft.com/office/officeart/2016/7/layout/LinearBlockProcessNumbered"/>
    <dgm:cxn modelId="{C68FA133-AA22-A04F-87AE-CAAD90B5B4CC}" type="presParOf" srcId="{0B345820-1B0B-9A46-96CD-0945D690F61F}" destId="{8C73E6A0-4116-9045-A3FE-212B010F66B9}" srcOrd="6" destOrd="0" presId="urn:microsoft.com/office/officeart/2016/7/layout/LinearBlockProcessNumbered"/>
    <dgm:cxn modelId="{5887A30B-8D53-A841-AEDC-C6BC425E2EFE}" type="presParOf" srcId="{8C73E6A0-4116-9045-A3FE-212B010F66B9}" destId="{82FC8D96-ADC8-AE41-8146-EB7E99841A34}" srcOrd="0" destOrd="0" presId="urn:microsoft.com/office/officeart/2016/7/layout/LinearBlockProcessNumbered"/>
    <dgm:cxn modelId="{764216A5-7E5A-3545-9748-877CF885853E}" type="presParOf" srcId="{8C73E6A0-4116-9045-A3FE-212B010F66B9}" destId="{5BCFC741-A3B4-AB40-889A-D4D202E27C59}" srcOrd="1" destOrd="0" presId="urn:microsoft.com/office/officeart/2016/7/layout/LinearBlockProcessNumbered"/>
    <dgm:cxn modelId="{B692EC36-5DA2-4A4B-BE0B-7E2A7579FE00}" type="presParOf" srcId="{8C73E6A0-4116-9045-A3FE-212B010F66B9}" destId="{77E6C3F6-7434-984C-8BAF-6507D854391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399B8-B8F0-4297-B32B-768A1F7413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0E3891-1491-4E6D-991D-3E48538F4B07}">
      <dgm:prSet/>
      <dgm:spPr/>
      <dgm:t>
        <a:bodyPr/>
        <a:lstStyle/>
        <a:p>
          <a:r>
            <a:rPr lang="en-GB" dirty="0"/>
            <a:t>Setting up Committees / Teams </a:t>
          </a:r>
          <a:endParaRPr lang="en-US" dirty="0"/>
        </a:p>
      </dgm:t>
    </dgm:pt>
    <dgm:pt modelId="{D59C49AC-899C-4E0D-95D9-092FDD2A058B}" type="parTrans" cxnId="{D68ED270-9305-4101-90D5-572EBD61562F}">
      <dgm:prSet/>
      <dgm:spPr/>
      <dgm:t>
        <a:bodyPr/>
        <a:lstStyle/>
        <a:p>
          <a:endParaRPr lang="en-US"/>
        </a:p>
      </dgm:t>
    </dgm:pt>
    <dgm:pt modelId="{B6736648-1C98-4957-92DD-C263CC0DA3F2}" type="sibTrans" cxnId="{D68ED270-9305-4101-90D5-572EBD61562F}">
      <dgm:prSet phldrT="2" phldr="0"/>
      <dgm:spPr/>
      <dgm:t>
        <a:bodyPr/>
        <a:lstStyle/>
        <a:p>
          <a:endParaRPr lang="en-US"/>
        </a:p>
      </dgm:t>
    </dgm:pt>
    <dgm:pt modelId="{1336A2A8-B257-42EE-A484-BAFD7EE1D1FB}">
      <dgm:prSet/>
      <dgm:spPr/>
      <dgm:t>
        <a:bodyPr/>
        <a:lstStyle/>
        <a:p>
          <a:r>
            <a:rPr lang="en-GB" dirty="0"/>
            <a:t>Existing multi-agency bodies</a:t>
          </a:r>
          <a:endParaRPr lang="en-US" dirty="0"/>
        </a:p>
      </dgm:t>
    </dgm:pt>
    <dgm:pt modelId="{0697838D-810F-48F0-B83A-5EAFB091EAD1}" type="parTrans" cxnId="{FB4DCE85-29A5-4F8A-8B79-B1077460D3E9}">
      <dgm:prSet/>
      <dgm:spPr/>
      <dgm:t>
        <a:bodyPr/>
        <a:lstStyle/>
        <a:p>
          <a:endParaRPr lang="en-US"/>
        </a:p>
      </dgm:t>
    </dgm:pt>
    <dgm:pt modelId="{1FE2665C-B1EF-4B6B-8455-4CCCA856D3CC}" type="sibTrans" cxnId="{FB4DCE85-29A5-4F8A-8B79-B1077460D3E9}">
      <dgm:prSet/>
      <dgm:spPr/>
      <dgm:t>
        <a:bodyPr/>
        <a:lstStyle/>
        <a:p>
          <a:endParaRPr lang="en-US"/>
        </a:p>
      </dgm:t>
    </dgm:pt>
    <dgm:pt modelId="{CA2A4D25-32F3-493F-A55F-694A84C5D8DE}">
      <dgm:prSet/>
      <dgm:spPr/>
      <dgm:t>
        <a:bodyPr/>
        <a:lstStyle/>
        <a:p>
          <a:r>
            <a:rPr lang="en-GB"/>
            <a:t>Governmental and non-governmental agencies </a:t>
          </a:r>
          <a:endParaRPr lang="en-US"/>
        </a:p>
      </dgm:t>
    </dgm:pt>
    <dgm:pt modelId="{EFBED8E8-316F-4D27-9C7E-938A1FD2235A}" type="parTrans" cxnId="{8E4F8694-699C-4DFD-8256-6D5E4CE6E611}">
      <dgm:prSet/>
      <dgm:spPr/>
      <dgm:t>
        <a:bodyPr/>
        <a:lstStyle/>
        <a:p>
          <a:endParaRPr lang="en-US"/>
        </a:p>
      </dgm:t>
    </dgm:pt>
    <dgm:pt modelId="{FCD0DB77-EF5D-466E-B3F1-A046D3BF6E7E}" type="sibTrans" cxnId="{8E4F8694-699C-4DFD-8256-6D5E4CE6E611}">
      <dgm:prSet/>
      <dgm:spPr/>
      <dgm:t>
        <a:bodyPr/>
        <a:lstStyle/>
        <a:p>
          <a:endParaRPr lang="en-US"/>
        </a:p>
      </dgm:t>
    </dgm:pt>
    <dgm:pt modelId="{F7C8AC9D-5166-4571-BA53-9F2B4D589ECF}">
      <dgm:prSet/>
      <dgm:spPr/>
      <dgm:t>
        <a:bodyPr/>
        <a:lstStyle/>
        <a:p>
          <a:r>
            <a:rPr lang="en-GB" dirty="0"/>
            <a:t>Characteristics of femicide review committee members</a:t>
          </a:r>
          <a:endParaRPr lang="en-US" dirty="0"/>
        </a:p>
      </dgm:t>
    </dgm:pt>
    <dgm:pt modelId="{077BF26D-2049-4AE2-B85F-8D7253E58E24}" type="parTrans" cxnId="{82BA2FF4-0BBA-4D3A-9272-462FA0E26B7E}">
      <dgm:prSet/>
      <dgm:spPr/>
      <dgm:t>
        <a:bodyPr/>
        <a:lstStyle/>
        <a:p>
          <a:endParaRPr lang="en-US"/>
        </a:p>
      </dgm:t>
    </dgm:pt>
    <dgm:pt modelId="{107BE5C1-0616-43D5-A51A-BAB0EBEF6AF1}" type="sibTrans" cxnId="{82BA2FF4-0BBA-4D3A-9272-462FA0E26B7E}">
      <dgm:prSet/>
      <dgm:spPr/>
      <dgm:t>
        <a:bodyPr/>
        <a:lstStyle/>
        <a:p>
          <a:endParaRPr lang="en-US"/>
        </a:p>
      </dgm:t>
    </dgm:pt>
    <dgm:pt modelId="{AD9D547B-1C89-402B-951D-CE248C1904E2}">
      <dgm:prSet/>
      <dgm:spPr/>
      <dgm:t>
        <a:bodyPr/>
        <a:lstStyle/>
        <a:p>
          <a:r>
            <a:rPr lang="en-GB"/>
            <a:t>Selection of cases</a:t>
          </a:r>
          <a:endParaRPr lang="en-US"/>
        </a:p>
      </dgm:t>
    </dgm:pt>
    <dgm:pt modelId="{C54152DA-E37A-4C37-AD87-1F55BDD1D4A1}" type="parTrans" cxnId="{C70E4AA9-94E2-433D-ADAC-3F02B7A2E6CD}">
      <dgm:prSet/>
      <dgm:spPr/>
      <dgm:t>
        <a:bodyPr/>
        <a:lstStyle/>
        <a:p>
          <a:endParaRPr lang="en-US"/>
        </a:p>
      </dgm:t>
    </dgm:pt>
    <dgm:pt modelId="{21821F72-9F3B-45C0-919C-6858C3B6F571}" type="sibTrans" cxnId="{C70E4AA9-94E2-433D-ADAC-3F02B7A2E6CD}">
      <dgm:prSet phldrT="3" phldr="0"/>
      <dgm:spPr/>
      <dgm:t>
        <a:bodyPr/>
        <a:lstStyle/>
        <a:p>
          <a:endParaRPr lang="en-US"/>
        </a:p>
      </dgm:t>
    </dgm:pt>
    <dgm:pt modelId="{3A740D2A-09BC-4A59-BC54-D918E6099684}">
      <dgm:prSet/>
      <dgm:spPr/>
      <dgm:t>
        <a:bodyPr/>
        <a:lstStyle/>
        <a:p>
          <a:r>
            <a:rPr lang="en-GB"/>
            <a:t>Opportunity of the review (in relation to criminal proceedings)</a:t>
          </a:r>
          <a:endParaRPr lang="en-US"/>
        </a:p>
      </dgm:t>
    </dgm:pt>
    <dgm:pt modelId="{5F340A75-3D32-4C41-A157-C28E0DFC58A1}" type="parTrans" cxnId="{F8C5F510-E673-435F-ABAA-D7D632D1AB95}">
      <dgm:prSet/>
      <dgm:spPr/>
      <dgm:t>
        <a:bodyPr/>
        <a:lstStyle/>
        <a:p>
          <a:endParaRPr lang="en-US"/>
        </a:p>
      </dgm:t>
    </dgm:pt>
    <dgm:pt modelId="{403E83AF-2276-4D77-8F59-56CF71E955EE}" type="sibTrans" cxnId="{F8C5F510-E673-435F-ABAA-D7D632D1AB95}">
      <dgm:prSet/>
      <dgm:spPr/>
      <dgm:t>
        <a:bodyPr/>
        <a:lstStyle/>
        <a:p>
          <a:endParaRPr lang="en-US"/>
        </a:p>
      </dgm:t>
    </dgm:pt>
    <dgm:pt modelId="{74B27665-4043-4370-A1A9-D6733F4735EB}">
      <dgm:prSet/>
      <dgm:spPr/>
      <dgm:t>
        <a:bodyPr/>
        <a:lstStyle/>
        <a:p>
          <a:r>
            <a:rPr lang="en-GB"/>
            <a:t>Scope of cases</a:t>
          </a:r>
          <a:endParaRPr lang="en-US"/>
        </a:p>
      </dgm:t>
    </dgm:pt>
    <dgm:pt modelId="{598317C7-EED0-480D-AE4C-72F70F9CA036}" type="parTrans" cxnId="{45B94461-8331-421D-83C6-6E0AA538317A}">
      <dgm:prSet/>
      <dgm:spPr/>
      <dgm:t>
        <a:bodyPr/>
        <a:lstStyle/>
        <a:p>
          <a:endParaRPr lang="en-US"/>
        </a:p>
      </dgm:t>
    </dgm:pt>
    <dgm:pt modelId="{676FC94D-BB85-4AF3-A8B7-0498631507B0}" type="sibTrans" cxnId="{45B94461-8331-421D-83C6-6E0AA538317A}">
      <dgm:prSet/>
      <dgm:spPr/>
      <dgm:t>
        <a:bodyPr/>
        <a:lstStyle/>
        <a:p>
          <a:endParaRPr lang="en-US"/>
        </a:p>
      </dgm:t>
    </dgm:pt>
    <dgm:pt modelId="{A2890A43-538A-4BAF-A049-240D426DBB4C}">
      <dgm:prSet/>
      <dgm:spPr/>
      <dgm:t>
        <a:bodyPr/>
        <a:lstStyle/>
        <a:p>
          <a:r>
            <a:rPr lang="en-GB"/>
            <a:t>Characteristics of cases</a:t>
          </a:r>
          <a:endParaRPr lang="en-US"/>
        </a:p>
      </dgm:t>
    </dgm:pt>
    <dgm:pt modelId="{67EC50D5-255D-4DD0-91F3-2323F0483880}" type="parTrans" cxnId="{030670E3-7E51-4266-977C-1DA4FF1956BD}">
      <dgm:prSet/>
      <dgm:spPr/>
      <dgm:t>
        <a:bodyPr/>
        <a:lstStyle/>
        <a:p>
          <a:endParaRPr lang="en-US"/>
        </a:p>
      </dgm:t>
    </dgm:pt>
    <dgm:pt modelId="{BD59E9E2-B275-4F06-A9EE-8AE05F509601}" type="sibTrans" cxnId="{030670E3-7E51-4266-977C-1DA4FF1956BD}">
      <dgm:prSet/>
      <dgm:spPr/>
      <dgm:t>
        <a:bodyPr/>
        <a:lstStyle/>
        <a:p>
          <a:endParaRPr lang="en-US"/>
        </a:p>
      </dgm:t>
    </dgm:pt>
    <dgm:pt modelId="{2327FEBB-3C07-4C9D-A919-0C7A97D33E28}">
      <dgm:prSet/>
      <dgm:spPr/>
      <dgm:t>
        <a:bodyPr/>
        <a:lstStyle/>
        <a:p>
          <a:r>
            <a:rPr lang="en-GB"/>
            <a:t>Availability of services</a:t>
          </a:r>
          <a:endParaRPr lang="en-US"/>
        </a:p>
      </dgm:t>
    </dgm:pt>
    <dgm:pt modelId="{758CAA8B-4D34-4430-BABD-70398FA04598}" type="parTrans" cxnId="{44568B4B-EAD2-490B-A2F6-6AF24CB5CB5B}">
      <dgm:prSet/>
      <dgm:spPr/>
      <dgm:t>
        <a:bodyPr/>
        <a:lstStyle/>
        <a:p>
          <a:endParaRPr lang="en-US"/>
        </a:p>
      </dgm:t>
    </dgm:pt>
    <dgm:pt modelId="{F31CE6EE-B650-40E8-80ED-EADA1AB686BE}" type="sibTrans" cxnId="{44568B4B-EAD2-490B-A2F6-6AF24CB5CB5B}">
      <dgm:prSet/>
      <dgm:spPr/>
      <dgm:t>
        <a:bodyPr/>
        <a:lstStyle/>
        <a:p>
          <a:endParaRPr lang="en-US"/>
        </a:p>
      </dgm:t>
    </dgm:pt>
    <dgm:pt modelId="{5F3B4616-6287-46A6-9B73-87EA0C871250}">
      <dgm:prSet/>
      <dgm:spPr/>
      <dgm:t>
        <a:bodyPr/>
        <a:lstStyle/>
        <a:p>
          <a:r>
            <a:rPr lang="en-GB"/>
            <a:t>Terms of reference of reviews	</a:t>
          </a:r>
          <a:endParaRPr lang="en-US"/>
        </a:p>
      </dgm:t>
    </dgm:pt>
    <dgm:pt modelId="{78775335-D9C9-4E53-8A0B-0B323676A2F8}" type="parTrans" cxnId="{77D36119-5BFC-46A8-BEA8-59CB85F77CA5}">
      <dgm:prSet/>
      <dgm:spPr/>
      <dgm:t>
        <a:bodyPr/>
        <a:lstStyle/>
        <a:p>
          <a:endParaRPr lang="en-US"/>
        </a:p>
      </dgm:t>
    </dgm:pt>
    <dgm:pt modelId="{485DBCCA-39DE-4731-85FB-5BA6C84ABFFC}" type="sibTrans" cxnId="{77D36119-5BFC-46A8-BEA8-59CB85F77CA5}">
      <dgm:prSet phldrT="4" phldr="0"/>
      <dgm:spPr/>
      <dgm:t>
        <a:bodyPr/>
        <a:lstStyle/>
        <a:p>
          <a:endParaRPr lang="en-US"/>
        </a:p>
      </dgm:t>
    </dgm:pt>
    <dgm:pt modelId="{2C6215DD-EF03-440F-BFB4-183059481942}">
      <dgm:prSet/>
      <dgm:spPr/>
      <dgm:t>
        <a:bodyPr/>
        <a:lstStyle/>
        <a:p>
          <a:r>
            <a:rPr lang="en-GB" dirty="0"/>
            <a:t>Families and social networks of victims and perpetrators</a:t>
          </a:r>
          <a:endParaRPr lang="en-US" dirty="0"/>
        </a:p>
      </dgm:t>
    </dgm:pt>
    <dgm:pt modelId="{5AE39587-24CF-45E1-8B2E-895844B279A1}" type="parTrans" cxnId="{19C36CAA-6815-4E30-B809-1A55D3260242}">
      <dgm:prSet/>
      <dgm:spPr/>
      <dgm:t>
        <a:bodyPr/>
        <a:lstStyle/>
        <a:p>
          <a:endParaRPr lang="en-US"/>
        </a:p>
      </dgm:t>
    </dgm:pt>
    <dgm:pt modelId="{C65234BD-325B-4E1C-857F-08D29FE94D86}" type="sibTrans" cxnId="{19C36CAA-6815-4E30-B809-1A55D3260242}">
      <dgm:prSet/>
      <dgm:spPr/>
      <dgm:t>
        <a:bodyPr/>
        <a:lstStyle/>
        <a:p>
          <a:endParaRPr lang="en-US"/>
        </a:p>
      </dgm:t>
    </dgm:pt>
    <dgm:pt modelId="{962084E3-3F65-4C36-9C5F-625A9FFCD427}">
      <dgm:prSet/>
      <dgm:spPr/>
      <dgm:t>
        <a:bodyPr/>
        <a:lstStyle/>
        <a:p>
          <a:r>
            <a:rPr lang="en-GB"/>
            <a:t>Sectors and agencies part of the review</a:t>
          </a:r>
          <a:endParaRPr lang="en-US"/>
        </a:p>
      </dgm:t>
    </dgm:pt>
    <dgm:pt modelId="{90EB96E3-5A9A-4F0A-B34B-08D7AD9F21FC}" type="parTrans" cxnId="{FDFC84E5-CA6E-4255-A8AC-A69AE1D0AB0F}">
      <dgm:prSet/>
      <dgm:spPr/>
      <dgm:t>
        <a:bodyPr/>
        <a:lstStyle/>
        <a:p>
          <a:endParaRPr lang="en-US"/>
        </a:p>
      </dgm:t>
    </dgm:pt>
    <dgm:pt modelId="{8DCE5405-92CB-43EE-99CF-398C1C08E085}" type="sibTrans" cxnId="{FDFC84E5-CA6E-4255-A8AC-A69AE1D0AB0F}">
      <dgm:prSet/>
      <dgm:spPr/>
      <dgm:t>
        <a:bodyPr/>
        <a:lstStyle/>
        <a:p>
          <a:endParaRPr lang="en-US"/>
        </a:p>
      </dgm:t>
    </dgm:pt>
    <dgm:pt modelId="{3C5DE2A6-2AF6-4417-BD6D-C862F3ADE03D}">
      <dgm:prSet/>
      <dgm:spPr/>
      <dgm:t>
        <a:bodyPr/>
        <a:lstStyle/>
        <a:p>
          <a:r>
            <a:rPr lang="en-GB"/>
            <a:t>Time frame of the review</a:t>
          </a:r>
          <a:endParaRPr lang="en-US"/>
        </a:p>
      </dgm:t>
    </dgm:pt>
    <dgm:pt modelId="{157183A1-DFB9-41CE-9BA2-BE3D8A150A30}" type="parTrans" cxnId="{69E16EC1-48A7-485D-AE2A-A9CB61D4AE80}">
      <dgm:prSet/>
      <dgm:spPr/>
      <dgm:t>
        <a:bodyPr/>
        <a:lstStyle/>
        <a:p>
          <a:endParaRPr lang="en-US"/>
        </a:p>
      </dgm:t>
    </dgm:pt>
    <dgm:pt modelId="{5D399A21-FBD8-435D-A503-D1D5C02A0819}" type="sibTrans" cxnId="{69E16EC1-48A7-485D-AE2A-A9CB61D4AE80}">
      <dgm:prSet/>
      <dgm:spPr/>
      <dgm:t>
        <a:bodyPr/>
        <a:lstStyle/>
        <a:p>
          <a:endParaRPr lang="en-US"/>
        </a:p>
      </dgm:t>
    </dgm:pt>
    <dgm:pt modelId="{2718316D-DB97-43CF-91E6-DFCDC09B67AB}">
      <dgm:prSet/>
      <dgm:spPr/>
      <dgm:t>
        <a:bodyPr/>
        <a:lstStyle/>
        <a:p>
          <a:r>
            <a:rPr lang="en-GB"/>
            <a:t>Data, reports and recommendations</a:t>
          </a:r>
          <a:endParaRPr lang="en-US"/>
        </a:p>
      </dgm:t>
    </dgm:pt>
    <dgm:pt modelId="{AA46F6AF-A7D3-4FBD-A301-B1DAE6C73ADD}" type="parTrans" cxnId="{6D2FAF65-69D1-414D-B547-391DBEA3DA82}">
      <dgm:prSet/>
      <dgm:spPr/>
      <dgm:t>
        <a:bodyPr/>
        <a:lstStyle/>
        <a:p>
          <a:endParaRPr lang="en-US"/>
        </a:p>
      </dgm:t>
    </dgm:pt>
    <dgm:pt modelId="{64F96981-81A2-4A61-97DB-E62081B0E65F}" type="sibTrans" cxnId="{6D2FAF65-69D1-414D-B547-391DBEA3DA82}">
      <dgm:prSet phldrT="5" phldr="0"/>
      <dgm:spPr/>
      <dgm:t>
        <a:bodyPr/>
        <a:lstStyle/>
        <a:p>
          <a:endParaRPr lang="en-US"/>
        </a:p>
      </dgm:t>
    </dgm:pt>
    <dgm:pt modelId="{5DF713D8-76D7-4F83-BA58-12C4806B25E3}">
      <dgm:prSet/>
      <dgm:spPr/>
      <dgm:t>
        <a:bodyPr/>
        <a:lstStyle/>
        <a:p>
          <a:r>
            <a:rPr lang="en-GB"/>
            <a:t>Data collection and reports</a:t>
          </a:r>
          <a:endParaRPr lang="en-US"/>
        </a:p>
      </dgm:t>
    </dgm:pt>
    <dgm:pt modelId="{A7AC7753-77E8-4FF7-84BC-BEE18EC70BA4}" type="parTrans" cxnId="{1D656EF3-BDCF-4326-B21F-BBFB54C921AE}">
      <dgm:prSet/>
      <dgm:spPr/>
      <dgm:t>
        <a:bodyPr/>
        <a:lstStyle/>
        <a:p>
          <a:endParaRPr lang="en-US"/>
        </a:p>
      </dgm:t>
    </dgm:pt>
    <dgm:pt modelId="{990C0A6E-38B9-4303-B11C-1DE5BCF8265A}" type="sibTrans" cxnId="{1D656EF3-BDCF-4326-B21F-BBFB54C921AE}">
      <dgm:prSet/>
      <dgm:spPr/>
      <dgm:t>
        <a:bodyPr/>
        <a:lstStyle/>
        <a:p>
          <a:endParaRPr lang="en-US"/>
        </a:p>
      </dgm:t>
    </dgm:pt>
    <dgm:pt modelId="{84C30D90-64CF-442B-8288-AE59F834848E}">
      <dgm:prSet/>
      <dgm:spPr/>
      <dgm:t>
        <a:bodyPr/>
        <a:lstStyle/>
        <a:p>
          <a:r>
            <a:rPr lang="en-GB"/>
            <a:t>Recommendations and monitoring</a:t>
          </a:r>
          <a:endParaRPr lang="en-US"/>
        </a:p>
      </dgm:t>
    </dgm:pt>
    <dgm:pt modelId="{9FE3B446-E6A3-434F-A6AA-08FB4C6AF4B3}" type="parTrans" cxnId="{E30D442A-F694-4C49-9806-9F16B65BF5D0}">
      <dgm:prSet/>
      <dgm:spPr/>
      <dgm:t>
        <a:bodyPr/>
        <a:lstStyle/>
        <a:p>
          <a:endParaRPr lang="en-US"/>
        </a:p>
      </dgm:t>
    </dgm:pt>
    <dgm:pt modelId="{53D7BB92-4099-48F6-80BF-6901477944C4}" type="sibTrans" cxnId="{E30D442A-F694-4C49-9806-9F16B65BF5D0}">
      <dgm:prSet/>
      <dgm:spPr/>
      <dgm:t>
        <a:bodyPr/>
        <a:lstStyle/>
        <a:p>
          <a:endParaRPr lang="en-US"/>
        </a:p>
      </dgm:t>
    </dgm:pt>
    <dgm:pt modelId="{3CA61AE8-BC92-4F91-97E6-DFBDEC34C6A9}">
      <dgm:prSet/>
      <dgm:spPr/>
      <dgm:t>
        <a:bodyPr/>
        <a:lstStyle/>
        <a:p>
          <a:r>
            <a:rPr lang="en-GB" dirty="0"/>
            <a:t>Research</a:t>
          </a:r>
          <a:endParaRPr lang="en-US" dirty="0"/>
        </a:p>
      </dgm:t>
    </dgm:pt>
    <dgm:pt modelId="{88B27422-44DC-4878-92FA-D5E8379B0A61}" type="parTrans" cxnId="{09C90A51-226A-4F61-89BC-4A3DEBA4228E}">
      <dgm:prSet/>
      <dgm:spPr/>
      <dgm:t>
        <a:bodyPr/>
        <a:lstStyle/>
        <a:p>
          <a:endParaRPr lang="en-US"/>
        </a:p>
      </dgm:t>
    </dgm:pt>
    <dgm:pt modelId="{189E4C71-8185-4289-8E0D-1C3F3B3B47CA}" type="sibTrans" cxnId="{09C90A51-226A-4F61-89BC-4A3DEBA4228E}">
      <dgm:prSet/>
      <dgm:spPr/>
      <dgm:t>
        <a:bodyPr/>
        <a:lstStyle/>
        <a:p>
          <a:endParaRPr lang="en-US"/>
        </a:p>
      </dgm:t>
    </dgm:pt>
    <dgm:pt modelId="{A7ECA8DA-0437-D445-A77C-1D14B5399B2A}">
      <dgm:prSet/>
      <dgm:spPr/>
      <dgm:t>
        <a:bodyPr/>
        <a:lstStyle/>
        <a:p>
          <a:r>
            <a:rPr lang="en-US" dirty="0"/>
            <a:t>Normative framework</a:t>
          </a:r>
        </a:p>
      </dgm:t>
    </dgm:pt>
    <dgm:pt modelId="{4276E030-462F-364A-8F40-60EA11D45BFF}" type="parTrans" cxnId="{E3AEFC5C-D457-3B4F-A4A1-0E1E264C8C99}">
      <dgm:prSet/>
      <dgm:spPr/>
      <dgm:t>
        <a:bodyPr/>
        <a:lstStyle/>
        <a:p>
          <a:endParaRPr lang="en-GB"/>
        </a:p>
      </dgm:t>
    </dgm:pt>
    <dgm:pt modelId="{FBE21D44-73B3-1243-9E62-9BA957A7B088}" type="sibTrans" cxnId="{E3AEFC5C-D457-3B4F-A4A1-0E1E264C8C99}">
      <dgm:prSet phldrT="1" phldr="0"/>
      <dgm:spPr/>
      <dgm:t>
        <a:bodyPr/>
        <a:lstStyle/>
        <a:p>
          <a:endParaRPr lang="en-GB"/>
        </a:p>
      </dgm:t>
    </dgm:pt>
    <dgm:pt modelId="{C8618F9E-5FDE-BB42-9DBF-988F813CB08D}">
      <dgm:prSet/>
      <dgm:spPr/>
      <dgm:t>
        <a:bodyPr/>
        <a:lstStyle/>
        <a:p>
          <a:r>
            <a:rPr lang="en-US" dirty="0"/>
            <a:t>Existing legislation and policies</a:t>
          </a:r>
        </a:p>
      </dgm:t>
    </dgm:pt>
    <dgm:pt modelId="{FCF5E2CB-CD27-A240-8D63-77DBBF4FB3A8}" type="parTrans" cxnId="{0B416AF6-EFD0-924C-AD31-06E99EB967E9}">
      <dgm:prSet/>
      <dgm:spPr/>
      <dgm:t>
        <a:bodyPr/>
        <a:lstStyle/>
        <a:p>
          <a:endParaRPr lang="en-GB"/>
        </a:p>
      </dgm:t>
    </dgm:pt>
    <dgm:pt modelId="{A002D6E2-AC66-DC44-B161-0AC858518596}" type="sibTrans" cxnId="{0B416AF6-EFD0-924C-AD31-06E99EB967E9}">
      <dgm:prSet phldrT="2" phldr="0"/>
      <dgm:spPr/>
      <dgm:t>
        <a:bodyPr/>
        <a:lstStyle/>
        <a:p>
          <a:endParaRPr lang="en-GB"/>
        </a:p>
      </dgm:t>
    </dgm:pt>
    <dgm:pt modelId="{854664BD-F25F-6341-94A0-0572C68828F9}" type="pres">
      <dgm:prSet presAssocID="{A66399B8-B8F0-4297-B32B-768A1F741353}" presName="Name0" presStyleCnt="0">
        <dgm:presLayoutVars>
          <dgm:dir/>
          <dgm:animLvl val="lvl"/>
          <dgm:resizeHandles val="exact"/>
        </dgm:presLayoutVars>
      </dgm:prSet>
      <dgm:spPr/>
    </dgm:pt>
    <dgm:pt modelId="{F1B02FC6-86FC-9646-BA9D-9A6C6E0BB21D}" type="pres">
      <dgm:prSet presAssocID="{A7ECA8DA-0437-D445-A77C-1D14B5399B2A}" presName="composite" presStyleCnt="0"/>
      <dgm:spPr/>
    </dgm:pt>
    <dgm:pt modelId="{77F67210-DDCE-9C47-B137-B9FD1F0E769C}" type="pres">
      <dgm:prSet presAssocID="{A7ECA8DA-0437-D445-A77C-1D14B5399B2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083CFAC-EFBD-3B4E-95B9-86A944129CFD}" type="pres">
      <dgm:prSet presAssocID="{A7ECA8DA-0437-D445-A77C-1D14B5399B2A}" presName="desTx" presStyleLbl="alignAccFollowNode1" presStyleIdx="0" presStyleCnt="5">
        <dgm:presLayoutVars>
          <dgm:bulletEnabled val="1"/>
        </dgm:presLayoutVars>
      </dgm:prSet>
      <dgm:spPr/>
    </dgm:pt>
    <dgm:pt modelId="{1E8A9AA2-AB0E-334A-81B3-637B658EEAD7}" type="pres">
      <dgm:prSet presAssocID="{FBE21D44-73B3-1243-9E62-9BA957A7B088}" presName="space" presStyleCnt="0"/>
      <dgm:spPr/>
    </dgm:pt>
    <dgm:pt modelId="{B90A2A74-4D98-3D41-AF3D-91C7BCC223B0}" type="pres">
      <dgm:prSet presAssocID="{540E3891-1491-4E6D-991D-3E48538F4B07}" presName="composite" presStyleCnt="0"/>
      <dgm:spPr/>
    </dgm:pt>
    <dgm:pt modelId="{FCD14807-9D79-8146-93A4-56910F54FFFB}" type="pres">
      <dgm:prSet presAssocID="{540E3891-1491-4E6D-991D-3E48538F4B0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C761892-F5B2-4D4C-9B6A-781DABC2BADF}" type="pres">
      <dgm:prSet presAssocID="{540E3891-1491-4E6D-991D-3E48538F4B07}" presName="desTx" presStyleLbl="alignAccFollowNode1" presStyleIdx="1" presStyleCnt="5">
        <dgm:presLayoutVars>
          <dgm:bulletEnabled val="1"/>
        </dgm:presLayoutVars>
      </dgm:prSet>
      <dgm:spPr/>
    </dgm:pt>
    <dgm:pt modelId="{E6201802-469B-6E43-B793-BC3372781243}" type="pres">
      <dgm:prSet presAssocID="{B6736648-1C98-4957-92DD-C263CC0DA3F2}" presName="space" presStyleCnt="0"/>
      <dgm:spPr/>
    </dgm:pt>
    <dgm:pt modelId="{0886990D-3D32-4442-9912-A16FDF1ABCF2}" type="pres">
      <dgm:prSet presAssocID="{AD9D547B-1C89-402B-951D-CE248C1904E2}" presName="composite" presStyleCnt="0"/>
      <dgm:spPr/>
    </dgm:pt>
    <dgm:pt modelId="{2A2F787F-0F09-7B48-A94D-0DD8F53737A9}" type="pres">
      <dgm:prSet presAssocID="{AD9D547B-1C89-402B-951D-CE248C1904E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A15CAC8-7705-0D4D-B5D3-CD68B034EB6B}" type="pres">
      <dgm:prSet presAssocID="{AD9D547B-1C89-402B-951D-CE248C1904E2}" presName="desTx" presStyleLbl="alignAccFollowNode1" presStyleIdx="2" presStyleCnt="5">
        <dgm:presLayoutVars>
          <dgm:bulletEnabled val="1"/>
        </dgm:presLayoutVars>
      </dgm:prSet>
      <dgm:spPr/>
    </dgm:pt>
    <dgm:pt modelId="{6C20F35A-C0DE-4044-9240-A1C3E9931E25}" type="pres">
      <dgm:prSet presAssocID="{21821F72-9F3B-45C0-919C-6858C3B6F571}" presName="space" presStyleCnt="0"/>
      <dgm:spPr/>
    </dgm:pt>
    <dgm:pt modelId="{CD3F6263-8214-7A44-8F50-942A6AEE5833}" type="pres">
      <dgm:prSet presAssocID="{5F3B4616-6287-46A6-9B73-87EA0C871250}" presName="composite" presStyleCnt="0"/>
      <dgm:spPr/>
    </dgm:pt>
    <dgm:pt modelId="{E4A83792-0AF6-D446-B48E-C69599175DB8}" type="pres">
      <dgm:prSet presAssocID="{5F3B4616-6287-46A6-9B73-87EA0C87125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1D257BA-78D4-9C4C-84CA-02AACCD5C970}" type="pres">
      <dgm:prSet presAssocID="{5F3B4616-6287-46A6-9B73-87EA0C871250}" presName="desTx" presStyleLbl="alignAccFollowNode1" presStyleIdx="3" presStyleCnt="5">
        <dgm:presLayoutVars>
          <dgm:bulletEnabled val="1"/>
        </dgm:presLayoutVars>
      </dgm:prSet>
      <dgm:spPr/>
    </dgm:pt>
    <dgm:pt modelId="{51AD231B-38F8-3541-B5F3-197C1ADDBF73}" type="pres">
      <dgm:prSet presAssocID="{485DBCCA-39DE-4731-85FB-5BA6C84ABFFC}" presName="space" presStyleCnt="0"/>
      <dgm:spPr/>
    </dgm:pt>
    <dgm:pt modelId="{CF39761D-6E30-0649-B957-5F96E3AF2A71}" type="pres">
      <dgm:prSet presAssocID="{2718316D-DB97-43CF-91E6-DFCDC09B67AB}" presName="composite" presStyleCnt="0"/>
      <dgm:spPr/>
    </dgm:pt>
    <dgm:pt modelId="{DC1D5B39-EEDF-574A-9AFD-C394EF3B3000}" type="pres">
      <dgm:prSet presAssocID="{2718316D-DB97-43CF-91E6-DFCDC09B67A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475EC0F-B51E-3342-989D-66EAB238AEDD}" type="pres">
      <dgm:prSet presAssocID="{2718316D-DB97-43CF-91E6-DFCDC09B67A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3EA98301-6AC7-8943-AA3C-23F00F75BF79}" type="presOf" srcId="{CA2A4D25-32F3-493F-A55F-694A84C5D8DE}" destId="{6C761892-F5B2-4D4C-9B6A-781DABC2BADF}" srcOrd="0" destOrd="1" presId="urn:microsoft.com/office/officeart/2005/8/layout/hList1"/>
    <dgm:cxn modelId="{463EB409-7767-0A46-A713-96EBEAFCAFF5}" type="presOf" srcId="{A66399B8-B8F0-4297-B32B-768A1F741353}" destId="{854664BD-F25F-6341-94A0-0572C68828F9}" srcOrd="0" destOrd="0" presId="urn:microsoft.com/office/officeart/2005/8/layout/hList1"/>
    <dgm:cxn modelId="{F8C5F510-E673-435F-ABAA-D7D632D1AB95}" srcId="{AD9D547B-1C89-402B-951D-CE248C1904E2}" destId="{3A740D2A-09BC-4A59-BC54-D918E6099684}" srcOrd="0" destOrd="0" parTransId="{5F340A75-3D32-4C41-A157-C28E0DFC58A1}" sibTransId="{403E83AF-2276-4D77-8F59-56CF71E955EE}"/>
    <dgm:cxn modelId="{77D36119-5BFC-46A8-BEA8-59CB85F77CA5}" srcId="{A66399B8-B8F0-4297-B32B-768A1F741353}" destId="{5F3B4616-6287-46A6-9B73-87EA0C871250}" srcOrd="3" destOrd="0" parTransId="{78775335-D9C9-4E53-8A0B-0B323676A2F8}" sibTransId="{485DBCCA-39DE-4731-85FB-5BA6C84ABFFC}"/>
    <dgm:cxn modelId="{5519BB1D-155D-754C-9396-4A66CCA4EEE1}" type="presOf" srcId="{74B27665-4043-4370-A1A9-D6733F4735EB}" destId="{9A15CAC8-7705-0D4D-B5D3-CD68B034EB6B}" srcOrd="0" destOrd="1" presId="urn:microsoft.com/office/officeart/2005/8/layout/hList1"/>
    <dgm:cxn modelId="{BD705020-8308-7E4C-839C-65DD0CD1B739}" type="presOf" srcId="{5DF713D8-76D7-4F83-BA58-12C4806B25E3}" destId="{F475EC0F-B51E-3342-989D-66EAB238AEDD}" srcOrd="0" destOrd="0" presId="urn:microsoft.com/office/officeart/2005/8/layout/hList1"/>
    <dgm:cxn modelId="{AEAEA721-2A57-DC4C-BF9F-1B111E253BBE}" type="presOf" srcId="{3C5DE2A6-2AF6-4417-BD6D-C862F3ADE03D}" destId="{C1D257BA-78D4-9C4C-84CA-02AACCD5C970}" srcOrd="0" destOrd="2" presId="urn:microsoft.com/office/officeart/2005/8/layout/hList1"/>
    <dgm:cxn modelId="{22279124-FBF5-8C4D-A4BB-F8993060CDB1}" type="presOf" srcId="{F7C8AC9D-5166-4571-BA53-9F2B4D589ECF}" destId="{6C761892-F5B2-4D4C-9B6A-781DABC2BADF}" srcOrd="0" destOrd="2" presId="urn:microsoft.com/office/officeart/2005/8/layout/hList1"/>
    <dgm:cxn modelId="{0B2D9B27-6903-4347-ACE1-B7C7ABE61B13}" type="presOf" srcId="{C8618F9E-5FDE-BB42-9DBF-988F813CB08D}" destId="{1083CFAC-EFBD-3B4E-95B9-86A944129CFD}" srcOrd="0" destOrd="0" presId="urn:microsoft.com/office/officeart/2005/8/layout/hList1"/>
    <dgm:cxn modelId="{E30D442A-F694-4C49-9806-9F16B65BF5D0}" srcId="{2718316D-DB97-43CF-91E6-DFCDC09B67AB}" destId="{84C30D90-64CF-442B-8288-AE59F834848E}" srcOrd="1" destOrd="0" parTransId="{9FE3B446-E6A3-434F-A6AA-08FB4C6AF4B3}" sibTransId="{53D7BB92-4099-48F6-80BF-6901477944C4}"/>
    <dgm:cxn modelId="{8688973E-A010-1F47-801F-C858755E50CD}" type="presOf" srcId="{3A740D2A-09BC-4A59-BC54-D918E6099684}" destId="{9A15CAC8-7705-0D4D-B5D3-CD68B034EB6B}" srcOrd="0" destOrd="0" presId="urn:microsoft.com/office/officeart/2005/8/layout/hList1"/>
    <dgm:cxn modelId="{E3AEFC5C-D457-3B4F-A4A1-0E1E264C8C99}" srcId="{A66399B8-B8F0-4297-B32B-768A1F741353}" destId="{A7ECA8DA-0437-D445-A77C-1D14B5399B2A}" srcOrd="0" destOrd="0" parTransId="{4276E030-462F-364A-8F40-60EA11D45BFF}" sibTransId="{FBE21D44-73B3-1243-9E62-9BA957A7B088}"/>
    <dgm:cxn modelId="{45B94461-8331-421D-83C6-6E0AA538317A}" srcId="{AD9D547B-1C89-402B-951D-CE248C1904E2}" destId="{74B27665-4043-4370-A1A9-D6733F4735EB}" srcOrd="1" destOrd="0" parTransId="{598317C7-EED0-480D-AE4C-72F70F9CA036}" sibTransId="{676FC94D-BB85-4AF3-A8B7-0498631507B0}"/>
    <dgm:cxn modelId="{6D2FAF65-69D1-414D-B547-391DBEA3DA82}" srcId="{A66399B8-B8F0-4297-B32B-768A1F741353}" destId="{2718316D-DB97-43CF-91E6-DFCDC09B67AB}" srcOrd="4" destOrd="0" parTransId="{AA46F6AF-A7D3-4FBD-A301-B1DAE6C73ADD}" sibTransId="{64F96981-81A2-4A61-97DB-E62081B0E65F}"/>
    <dgm:cxn modelId="{AA928968-C40D-2948-9848-86AAE57EC969}" type="presOf" srcId="{2C6215DD-EF03-440F-BFB4-183059481942}" destId="{C1D257BA-78D4-9C4C-84CA-02AACCD5C970}" srcOrd="0" destOrd="0" presId="urn:microsoft.com/office/officeart/2005/8/layout/hList1"/>
    <dgm:cxn modelId="{EB50E869-1AF1-B844-B993-F14FAD4B222A}" type="presOf" srcId="{962084E3-3F65-4C36-9C5F-625A9FFCD427}" destId="{C1D257BA-78D4-9C4C-84CA-02AACCD5C970}" srcOrd="0" destOrd="1" presId="urn:microsoft.com/office/officeart/2005/8/layout/hList1"/>
    <dgm:cxn modelId="{44568B4B-EAD2-490B-A2F6-6AF24CB5CB5B}" srcId="{AD9D547B-1C89-402B-951D-CE248C1904E2}" destId="{2327FEBB-3C07-4C9D-A919-0C7A97D33E28}" srcOrd="3" destOrd="0" parTransId="{758CAA8B-4D34-4430-BABD-70398FA04598}" sibTransId="{F31CE6EE-B650-40E8-80ED-EADA1AB686BE}"/>
    <dgm:cxn modelId="{D68ED270-9305-4101-90D5-572EBD61562F}" srcId="{A66399B8-B8F0-4297-B32B-768A1F741353}" destId="{540E3891-1491-4E6D-991D-3E48538F4B07}" srcOrd="1" destOrd="0" parTransId="{D59C49AC-899C-4E0D-95D9-092FDD2A058B}" sibTransId="{B6736648-1C98-4957-92DD-C263CC0DA3F2}"/>
    <dgm:cxn modelId="{09C90A51-226A-4F61-89BC-4A3DEBA4228E}" srcId="{2718316D-DB97-43CF-91E6-DFCDC09B67AB}" destId="{3CA61AE8-BC92-4F91-97E6-DFBDEC34C6A9}" srcOrd="2" destOrd="0" parTransId="{88B27422-44DC-4878-92FA-D5E8379B0A61}" sibTransId="{189E4C71-8185-4289-8E0D-1C3F3B3B47CA}"/>
    <dgm:cxn modelId="{B18BC254-77E4-0A4E-ABF1-A22261DAF213}" type="presOf" srcId="{3CA61AE8-BC92-4F91-97E6-DFBDEC34C6A9}" destId="{F475EC0F-B51E-3342-989D-66EAB238AEDD}" srcOrd="0" destOrd="2" presId="urn:microsoft.com/office/officeart/2005/8/layout/hList1"/>
    <dgm:cxn modelId="{FB4DCE85-29A5-4F8A-8B79-B1077460D3E9}" srcId="{540E3891-1491-4E6D-991D-3E48538F4B07}" destId="{1336A2A8-B257-42EE-A484-BAFD7EE1D1FB}" srcOrd="0" destOrd="0" parTransId="{0697838D-810F-48F0-B83A-5EAFB091EAD1}" sibTransId="{1FE2665C-B1EF-4B6B-8455-4CCCA856D3CC}"/>
    <dgm:cxn modelId="{97F60C8D-CBFB-984B-968B-05E3C6632920}" type="presOf" srcId="{A7ECA8DA-0437-D445-A77C-1D14B5399B2A}" destId="{77F67210-DDCE-9C47-B137-B9FD1F0E769C}" srcOrd="0" destOrd="0" presId="urn:microsoft.com/office/officeart/2005/8/layout/hList1"/>
    <dgm:cxn modelId="{8E4F8694-699C-4DFD-8256-6D5E4CE6E611}" srcId="{540E3891-1491-4E6D-991D-3E48538F4B07}" destId="{CA2A4D25-32F3-493F-A55F-694A84C5D8DE}" srcOrd="1" destOrd="0" parTransId="{EFBED8E8-316F-4D27-9C7E-938A1FD2235A}" sibTransId="{FCD0DB77-EF5D-466E-B3F1-A046D3BF6E7E}"/>
    <dgm:cxn modelId="{48A3AE9B-466B-3446-BD8A-F8104F6C11FB}" type="presOf" srcId="{A2890A43-538A-4BAF-A049-240D426DBB4C}" destId="{9A15CAC8-7705-0D4D-B5D3-CD68B034EB6B}" srcOrd="0" destOrd="2" presId="urn:microsoft.com/office/officeart/2005/8/layout/hList1"/>
    <dgm:cxn modelId="{C70E4AA9-94E2-433D-ADAC-3F02B7A2E6CD}" srcId="{A66399B8-B8F0-4297-B32B-768A1F741353}" destId="{AD9D547B-1C89-402B-951D-CE248C1904E2}" srcOrd="2" destOrd="0" parTransId="{C54152DA-E37A-4C37-AD87-1F55BDD1D4A1}" sibTransId="{21821F72-9F3B-45C0-919C-6858C3B6F571}"/>
    <dgm:cxn modelId="{19C36CAA-6815-4E30-B809-1A55D3260242}" srcId="{5F3B4616-6287-46A6-9B73-87EA0C871250}" destId="{2C6215DD-EF03-440F-BFB4-183059481942}" srcOrd="0" destOrd="0" parTransId="{5AE39587-24CF-45E1-8B2E-895844B279A1}" sibTransId="{C65234BD-325B-4E1C-857F-08D29FE94D86}"/>
    <dgm:cxn modelId="{47EEE9B7-8F14-764C-A7CE-E27C9F2146B4}" type="presOf" srcId="{AD9D547B-1C89-402B-951D-CE248C1904E2}" destId="{2A2F787F-0F09-7B48-A94D-0DD8F53737A9}" srcOrd="0" destOrd="0" presId="urn:microsoft.com/office/officeart/2005/8/layout/hList1"/>
    <dgm:cxn modelId="{2BB3D6BC-F898-394A-BAD5-6F0E83E1C4EC}" type="presOf" srcId="{2718316D-DB97-43CF-91E6-DFCDC09B67AB}" destId="{DC1D5B39-EEDF-574A-9AFD-C394EF3B3000}" srcOrd="0" destOrd="0" presId="urn:microsoft.com/office/officeart/2005/8/layout/hList1"/>
    <dgm:cxn modelId="{69E16EC1-48A7-485D-AE2A-A9CB61D4AE80}" srcId="{5F3B4616-6287-46A6-9B73-87EA0C871250}" destId="{3C5DE2A6-2AF6-4417-BD6D-C862F3ADE03D}" srcOrd="2" destOrd="0" parTransId="{157183A1-DFB9-41CE-9BA2-BE3D8A150A30}" sibTransId="{5D399A21-FBD8-435D-A503-D1D5C02A0819}"/>
    <dgm:cxn modelId="{FC2DE6D5-1360-9F42-BBB7-F42FEA8B4FF2}" type="presOf" srcId="{5F3B4616-6287-46A6-9B73-87EA0C871250}" destId="{E4A83792-0AF6-D446-B48E-C69599175DB8}" srcOrd="0" destOrd="0" presId="urn:microsoft.com/office/officeart/2005/8/layout/hList1"/>
    <dgm:cxn modelId="{030670E3-7E51-4266-977C-1DA4FF1956BD}" srcId="{AD9D547B-1C89-402B-951D-CE248C1904E2}" destId="{A2890A43-538A-4BAF-A049-240D426DBB4C}" srcOrd="2" destOrd="0" parTransId="{67EC50D5-255D-4DD0-91F3-2323F0483880}" sibTransId="{BD59E9E2-B275-4F06-A9EE-8AE05F509601}"/>
    <dgm:cxn modelId="{1B585FE5-5597-2C4A-A0E0-4B1A5669BFB9}" type="presOf" srcId="{84C30D90-64CF-442B-8288-AE59F834848E}" destId="{F475EC0F-B51E-3342-989D-66EAB238AEDD}" srcOrd="0" destOrd="1" presId="urn:microsoft.com/office/officeart/2005/8/layout/hList1"/>
    <dgm:cxn modelId="{FDFC84E5-CA6E-4255-A8AC-A69AE1D0AB0F}" srcId="{5F3B4616-6287-46A6-9B73-87EA0C871250}" destId="{962084E3-3F65-4C36-9C5F-625A9FFCD427}" srcOrd="1" destOrd="0" parTransId="{90EB96E3-5A9A-4F0A-B34B-08D7AD9F21FC}" sibTransId="{8DCE5405-92CB-43EE-99CF-398C1C08E085}"/>
    <dgm:cxn modelId="{53CB7BE8-AE72-304E-9A96-B8E855BF6AA7}" type="presOf" srcId="{540E3891-1491-4E6D-991D-3E48538F4B07}" destId="{FCD14807-9D79-8146-93A4-56910F54FFFB}" srcOrd="0" destOrd="0" presId="urn:microsoft.com/office/officeart/2005/8/layout/hList1"/>
    <dgm:cxn modelId="{12B1D6E9-3012-9C4B-8ADD-C66663FBF0F9}" type="presOf" srcId="{2327FEBB-3C07-4C9D-A919-0C7A97D33E28}" destId="{9A15CAC8-7705-0D4D-B5D3-CD68B034EB6B}" srcOrd="0" destOrd="3" presId="urn:microsoft.com/office/officeart/2005/8/layout/hList1"/>
    <dgm:cxn modelId="{315C0EF1-6762-494B-BB0A-9DD11C54500E}" type="presOf" srcId="{1336A2A8-B257-42EE-A484-BAFD7EE1D1FB}" destId="{6C761892-F5B2-4D4C-9B6A-781DABC2BADF}" srcOrd="0" destOrd="0" presId="urn:microsoft.com/office/officeart/2005/8/layout/hList1"/>
    <dgm:cxn modelId="{1D656EF3-BDCF-4326-B21F-BBFB54C921AE}" srcId="{2718316D-DB97-43CF-91E6-DFCDC09B67AB}" destId="{5DF713D8-76D7-4F83-BA58-12C4806B25E3}" srcOrd="0" destOrd="0" parTransId="{A7AC7753-77E8-4FF7-84BC-BEE18EC70BA4}" sibTransId="{990C0A6E-38B9-4303-B11C-1DE5BCF8265A}"/>
    <dgm:cxn modelId="{82BA2FF4-0BBA-4D3A-9272-462FA0E26B7E}" srcId="{540E3891-1491-4E6D-991D-3E48538F4B07}" destId="{F7C8AC9D-5166-4571-BA53-9F2B4D589ECF}" srcOrd="2" destOrd="0" parTransId="{077BF26D-2049-4AE2-B85F-8D7253E58E24}" sibTransId="{107BE5C1-0616-43D5-A51A-BAB0EBEF6AF1}"/>
    <dgm:cxn modelId="{0B416AF6-EFD0-924C-AD31-06E99EB967E9}" srcId="{A7ECA8DA-0437-D445-A77C-1D14B5399B2A}" destId="{C8618F9E-5FDE-BB42-9DBF-988F813CB08D}" srcOrd="0" destOrd="0" parTransId="{FCF5E2CB-CD27-A240-8D63-77DBBF4FB3A8}" sibTransId="{A002D6E2-AC66-DC44-B161-0AC858518596}"/>
    <dgm:cxn modelId="{CD4AC9F8-2DAD-B342-B837-041D8B49EECA}" type="presParOf" srcId="{854664BD-F25F-6341-94A0-0572C68828F9}" destId="{F1B02FC6-86FC-9646-BA9D-9A6C6E0BB21D}" srcOrd="0" destOrd="0" presId="urn:microsoft.com/office/officeart/2005/8/layout/hList1"/>
    <dgm:cxn modelId="{DE199399-7C16-844C-A9F8-DA027B3DBD1D}" type="presParOf" srcId="{F1B02FC6-86FC-9646-BA9D-9A6C6E0BB21D}" destId="{77F67210-DDCE-9C47-B137-B9FD1F0E769C}" srcOrd="0" destOrd="0" presId="urn:microsoft.com/office/officeart/2005/8/layout/hList1"/>
    <dgm:cxn modelId="{1BA72F3F-47F4-F442-95B4-C01ACEF80E4D}" type="presParOf" srcId="{F1B02FC6-86FC-9646-BA9D-9A6C6E0BB21D}" destId="{1083CFAC-EFBD-3B4E-95B9-86A944129CFD}" srcOrd="1" destOrd="0" presId="urn:microsoft.com/office/officeart/2005/8/layout/hList1"/>
    <dgm:cxn modelId="{025DE312-2907-AA47-B2B1-3EFA3A2AB20F}" type="presParOf" srcId="{854664BD-F25F-6341-94A0-0572C68828F9}" destId="{1E8A9AA2-AB0E-334A-81B3-637B658EEAD7}" srcOrd="1" destOrd="0" presId="urn:microsoft.com/office/officeart/2005/8/layout/hList1"/>
    <dgm:cxn modelId="{20D5F8EF-A93D-EC49-8261-74519883DCE9}" type="presParOf" srcId="{854664BD-F25F-6341-94A0-0572C68828F9}" destId="{B90A2A74-4D98-3D41-AF3D-91C7BCC223B0}" srcOrd="2" destOrd="0" presId="urn:microsoft.com/office/officeart/2005/8/layout/hList1"/>
    <dgm:cxn modelId="{502A0B2F-6D2B-5D47-98C2-0CE41EE9579A}" type="presParOf" srcId="{B90A2A74-4D98-3D41-AF3D-91C7BCC223B0}" destId="{FCD14807-9D79-8146-93A4-56910F54FFFB}" srcOrd="0" destOrd="0" presId="urn:microsoft.com/office/officeart/2005/8/layout/hList1"/>
    <dgm:cxn modelId="{FBAD5613-A299-A045-953E-BBB47E5CC233}" type="presParOf" srcId="{B90A2A74-4D98-3D41-AF3D-91C7BCC223B0}" destId="{6C761892-F5B2-4D4C-9B6A-781DABC2BADF}" srcOrd="1" destOrd="0" presId="urn:microsoft.com/office/officeart/2005/8/layout/hList1"/>
    <dgm:cxn modelId="{949AC6D4-B567-764F-92D4-E0C81B7E0458}" type="presParOf" srcId="{854664BD-F25F-6341-94A0-0572C68828F9}" destId="{E6201802-469B-6E43-B793-BC3372781243}" srcOrd="3" destOrd="0" presId="urn:microsoft.com/office/officeart/2005/8/layout/hList1"/>
    <dgm:cxn modelId="{D3BBADBC-4AA0-154F-88DC-C11BA830CDCD}" type="presParOf" srcId="{854664BD-F25F-6341-94A0-0572C68828F9}" destId="{0886990D-3D32-4442-9912-A16FDF1ABCF2}" srcOrd="4" destOrd="0" presId="urn:microsoft.com/office/officeart/2005/8/layout/hList1"/>
    <dgm:cxn modelId="{5BB5A49E-BD4E-5846-93C0-4BE6BCB3C8FC}" type="presParOf" srcId="{0886990D-3D32-4442-9912-A16FDF1ABCF2}" destId="{2A2F787F-0F09-7B48-A94D-0DD8F53737A9}" srcOrd="0" destOrd="0" presId="urn:microsoft.com/office/officeart/2005/8/layout/hList1"/>
    <dgm:cxn modelId="{8EB4AC57-BD25-6041-BA53-71E7D7324C21}" type="presParOf" srcId="{0886990D-3D32-4442-9912-A16FDF1ABCF2}" destId="{9A15CAC8-7705-0D4D-B5D3-CD68B034EB6B}" srcOrd="1" destOrd="0" presId="urn:microsoft.com/office/officeart/2005/8/layout/hList1"/>
    <dgm:cxn modelId="{21FF5FAF-3BBF-EB4D-8290-081098A578C5}" type="presParOf" srcId="{854664BD-F25F-6341-94A0-0572C68828F9}" destId="{6C20F35A-C0DE-4044-9240-A1C3E9931E25}" srcOrd="5" destOrd="0" presId="urn:microsoft.com/office/officeart/2005/8/layout/hList1"/>
    <dgm:cxn modelId="{D8559BAC-8835-B34B-8408-D66941B72164}" type="presParOf" srcId="{854664BD-F25F-6341-94A0-0572C68828F9}" destId="{CD3F6263-8214-7A44-8F50-942A6AEE5833}" srcOrd="6" destOrd="0" presId="urn:microsoft.com/office/officeart/2005/8/layout/hList1"/>
    <dgm:cxn modelId="{187223DC-CA29-9647-BFF5-5AAC8E7F7918}" type="presParOf" srcId="{CD3F6263-8214-7A44-8F50-942A6AEE5833}" destId="{E4A83792-0AF6-D446-B48E-C69599175DB8}" srcOrd="0" destOrd="0" presId="urn:microsoft.com/office/officeart/2005/8/layout/hList1"/>
    <dgm:cxn modelId="{64FD17D2-32F2-DA4F-8679-E763EAA3B9A5}" type="presParOf" srcId="{CD3F6263-8214-7A44-8F50-942A6AEE5833}" destId="{C1D257BA-78D4-9C4C-84CA-02AACCD5C970}" srcOrd="1" destOrd="0" presId="urn:microsoft.com/office/officeart/2005/8/layout/hList1"/>
    <dgm:cxn modelId="{9CED8F5F-0B94-9B47-AC83-8DE5C9A99ECE}" type="presParOf" srcId="{854664BD-F25F-6341-94A0-0572C68828F9}" destId="{51AD231B-38F8-3541-B5F3-197C1ADDBF73}" srcOrd="7" destOrd="0" presId="urn:microsoft.com/office/officeart/2005/8/layout/hList1"/>
    <dgm:cxn modelId="{2C186271-864C-514D-9C3A-732603FCF96D}" type="presParOf" srcId="{854664BD-F25F-6341-94A0-0572C68828F9}" destId="{CF39761D-6E30-0649-B957-5F96E3AF2A71}" srcOrd="8" destOrd="0" presId="urn:microsoft.com/office/officeart/2005/8/layout/hList1"/>
    <dgm:cxn modelId="{344B7208-C3A4-C346-B1BE-9AD06BE710D7}" type="presParOf" srcId="{CF39761D-6E30-0649-B957-5F96E3AF2A71}" destId="{DC1D5B39-EEDF-574A-9AFD-C394EF3B3000}" srcOrd="0" destOrd="0" presId="urn:microsoft.com/office/officeart/2005/8/layout/hList1"/>
    <dgm:cxn modelId="{95C9B7E8-ED71-8A40-9951-AFDFD22DEB9A}" type="presParOf" srcId="{CF39761D-6E30-0649-B957-5F96E3AF2A71}" destId="{F475EC0F-B51E-3342-989D-66EAB238AE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A1619-1C6F-4E6A-9650-88854B7B9A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F8393-80E6-4EBE-B75B-8DB89D7238C2}">
      <dgm:prSet/>
      <dgm:spPr/>
      <dgm:t>
        <a:bodyPr/>
        <a:lstStyle/>
        <a:p>
          <a:r>
            <a:rPr lang="en-US" b="0" i="1" baseline="0"/>
            <a:t>Requirements for members of review committees </a:t>
          </a:r>
          <a:endParaRPr lang="en-US"/>
        </a:p>
      </dgm:t>
    </dgm:pt>
    <dgm:pt modelId="{5F7416E1-36C8-4819-8CCB-C2B23CC1A088}" type="parTrans" cxnId="{2F5543E7-635F-4C74-9BB0-4816840E3F89}">
      <dgm:prSet/>
      <dgm:spPr/>
      <dgm:t>
        <a:bodyPr/>
        <a:lstStyle/>
        <a:p>
          <a:endParaRPr lang="en-US"/>
        </a:p>
      </dgm:t>
    </dgm:pt>
    <dgm:pt modelId="{31673856-F36C-4F65-8B06-E2BD13F12A8F}" type="sibTrans" cxnId="{2F5543E7-635F-4C74-9BB0-4816840E3F89}">
      <dgm:prSet/>
      <dgm:spPr/>
      <dgm:t>
        <a:bodyPr/>
        <a:lstStyle/>
        <a:p>
          <a:endParaRPr lang="en-US"/>
        </a:p>
      </dgm:t>
    </dgm:pt>
    <dgm:pt modelId="{306C81A7-123C-4A6F-B4D4-B3B4CC7D50B5}">
      <dgm:prSet/>
      <dgm:spPr/>
      <dgm:t>
        <a:bodyPr/>
        <a:lstStyle/>
        <a:p>
          <a:r>
            <a:rPr lang="en-US" b="1" i="1" baseline="0" dirty="0"/>
            <a:t>Expertise</a:t>
          </a:r>
          <a:r>
            <a:rPr lang="en-US" b="0" i="0" baseline="0" dirty="0"/>
            <a:t>.  </a:t>
          </a:r>
          <a:r>
            <a:rPr lang="en-US" b="1" i="1" baseline="0" dirty="0"/>
            <a:t>Representation</a:t>
          </a:r>
          <a:r>
            <a:rPr lang="en-US" b="0" i="0" baseline="0" dirty="0"/>
            <a:t>. </a:t>
          </a:r>
          <a:r>
            <a:rPr lang="en-US" b="1" i="1" baseline="0" dirty="0"/>
            <a:t>Seniority and independence</a:t>
          </a:r>
          <a:r>
            <a:rPr lang="en-US" b="0" i="0" baseline="0" dirty="0"/>
            <a:t>. </a:t>
          </a:r>
          <a:r>
            <a:rPr lang="en-US" b="1" i="1" baseline="0" dirty="0"/>
            <a:t>Diversity</a:t>
          </a:r>
          <a:r>
            <a:rPr lang="en-US" b="0" i="0" baseline="0" dirty="0"/>
            <a:t>. </a:t>
          </a:r>
          <a:endParaRPr lang="en-US" dirty="0"/>
        </a:p>
      </dgm:t>
    </dgm:pt>
    <dgm:pt modelId="{8564F4A6-7154-4535-8097-A6A05D8C5558}" type="parTrans" cxnId="{935E783D-47DB-481C-8611-E093C85D67DD}">
      <dgm:prSet/>
      <dgm:spPr/>
      <dgm:t>
        <a:bodyPr/>
        <a:lstStyle/>
        <a:p>
          <a:endParaRPr lang="en-US"/>
        </a:p>
      </dgm:t>
    </dgm:pt>
    <dgm:pt modelId="{B10B7250-C0AE-40A9-9530-B443E37F3393}" type="sibTrans" cxnId="{935E783D-47DB-481C-8611-E093C85D67DD}">
      <dgm:prSet/>
      <dgm:spPr/>
      <dgm:t>
        <a:bodyPr/>
        <a:lstStyle/>
        <a:p>
          <a:endParaRPr lang="en-US"/>
        </a:p>
      </dgm:t>
    </dgm:pt>
    <dgm:pt modelId="{449F75E8-ED4C-4BF0-9A3D-0C2044F5FB75}">
      <dgm:prSet/>
      <dgm:spPr/>
      <dgm:t>
        <a:bodyPr/>
        <a:lstStyle/>
        <a:p>
          <a:r>
            <a:rPr lang="en-US" b="1" i="1" baseline="0" dirty="0"/>
            <a:t>Specific requirements for the Chair</a:t>
          </a:r>
          <a:r>
            <a:rPr lang="en-US" b="0" i="0" baseline="0" dirty="0"/>
            <a:t>. </a:t>
          </a:r>
          <a:endParaRPr lang="en-US" dirty="0"/>
        </a:p>
      </dgm:t>
    </dgm:pt>
    <dgm:pt modelId="{8DCFC48E-29FA-4E55-A5EE-78C286B1C3C7}" type="parTrans" cxnId="{A243A42F-D4D9-4B38-B946-8DD3796B89CC}">
      <dgm:prSet/>
      <dgm:spPr/>
      <dgm:t>
        <a:bodyPr/>
        <a:lstStyle/>
        <a:p>
          <a:endParaRPr lang="en-US"/>
        </a:p>
      </dgm:t>
    </dgm:pt>
    <dgm:pt modelId="{A27E346F-4303-4C92-BFF3-E116632DD49A}" type="sibTrans" cxnId="{A243A42F-D4D9-4B38-B946-8DD3796B89CC}">
      <dgm:prSet/>
      <dgm:spPr/>
      <dgm:t>
        <a:bodyPr/>
        <a:lstStyle/>
        <a:p>
          <a:endParaRPr lang="en-US"/>
        </a:p>
      </dgm:t>
    </dgm:pt>
    <dgm:pt modelId="{64430AA6-C379-4379-A5EA-48D2DC5E9287}">
      <dgm:prSet/>
      <dgm:spPr/>
      <dgm:t>
        <a:bodyPr/>
        <a:lstStyle/>
        <a:p>
          <a:r>
            <a:rPr lang="en-US" b="0" i="1" baseline="0" dirty="0"/>
            <a:t>Coordination; Participation of non-governmental </a:t>
          </a:r>
          <a:r>
            <a:rPr lang="en-US" b="0" i="1" baseline="0" dirty="0" err="1"/>
            <a:t>organisations</a:t>
          </a:r>
          <a:r>
            <a:rPr lang="en-US" b="0" i="1" baseline="0" dirty="0"/>
            <a:t>, faith-based, Families, communities </a:t>
          </a:r>
          <a:endParaRPr lang="en-US" dirty="0"/>
        </a:p>
      </dgm:t>
    </dgm:pt>
    <dgm:pt modelId="{E17DD71A-1387-47DD-909A-A6571F3B4AA6}" type="parTrans" cxnId="{8EE9387E-4E83-4355-84D1-3FA5833FFA98}">
      <dgm:prSet/>
      <dgm:spPr/>
      <dgm:t>
        <a:bodyPr/>
        <a:lstStyle/>
        <a:p>
          <a:endParaRPr lang="en-US"/>
        </a:p>
      </dgm:t>
    </dgm:pt>
    <dgm:pt modelId="{00CC87A7-BDEB-401E-8E95-3FFFD622A688}" type="sibTrans" cxnId="{8EE9387E-4E83-4355-84D1-3FA5833FFA98}">
      <dgm:prSet/>
      <dgm:spPr/>
      <dgm:t>
        <a:bodyPr/>
        <a:lstStyle/>
        <a:p>
          <a:endParaRPr lang="en-US"/>
        </a:p>
      </dgm:t>
    </dgm:pt>
    <dgm:pt modelId="{4D83573B-1F73-445C-87B8-9EF0D8B91F10}">
      <dgm:prSet/>
      <dgm:spPr/>
      <dgm:t>
        <a:bodyPr/>
        <a:lstStyle/>
        <a:p>
          <a:r>
            <a:rPr lang="en-US" b="0" i="0" baseline="0"/>
            <a:t>Policy </a:t>
          </a:r>
          <a:endParaRPr lang="en-US"/>
        </a:p>
      </dgm:t>
    </dgm:pt>
    <dgm:pt modelId="{F5EBE667-3652-4274-99CE-FCE399511003}" type="parTrans" cxnId="{1F229E30-7787-4E8F-B127-62C187ADDF2D}">
      <dgm:prSet/>
      <dgm:spPr/>
      <dgm:t>
        <a:bodyPr/>
        <a:lstStyle/>
        <a:p>
          <a:endParaRPr lang="en-US"/>
        </a:p>
      </dgm:t>
    </dgm:pt>
    <dgm:pt modelId="{BC9A9176-0B30-4D5A-BF96-B294C06949D4}" type="sibTrans" cxnId="{1F229E30-7787-4E8F-B127-62C187ADDF2D}">
      <dgm:prSet/>
      <dgm:spPr/>
      <dgm:t>
        <a:bodyPr/>
        <a:lstStyle/>
        <a:p>
          <a:endParaRPr lang="en-US"/>
        </a:p>
      </dgm:t>
    </dgm:pt>
    <dgm:pt modelId="{ACF6FAFD-6F76-493F-8A2B-6F3E4C20602A}" type="pres">
      <dgm:prSet presAssocID="{13FA1619-1C6F-4E6A-9650-88854B7B9A38}" presName="Name0" presStyleCnt="0">
        <dgm:presLayoutVars>
          <dgm:dir/>
          <dgm:animLvl val="lvl"/>
          <dgm:resizeHandles val="exact"/>
        </dgm:presLayoutVars>
      </dgm:prSet>
      <dgm:spPr/>
    </dgm:pt>
    <dgm:pt modelId="{4AC63B63-29A1-454C-9660-07E73A4FC9A5}" type="pres">
      <dgm:prSet presAssocID="{BF2F8393-80E6-4EBE-B75B-8DB89D7238C2}" presName="linNode" presStyleCnt="0"/>
      <dgm:spPr/>
    </dgm:pt>
    <dgm:pt modelId="{B460A326-3AB2-4EE7-9CEE-1443A974B566}" type="pres">
      <dgm:prSet presAssocID="{BF2F8393-80E6-4EBE-B75B-8DB89D7238C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C238E95-8857-445B-8AD2-1C089FA3C190}" type="pres">
      <dgm:prSet presAssocID="{31673856-F36C-4F65-8B06-E2BD13F12A8F}" presName="sp" presStyleCnt="0"/>
      <dgm:spPr/>
    </dgm:pt>
    <dgm:pt modelId="{907621B3-38CE-4754-8D1E-9A18B9A0BD27}" type="pres">
      <dgm:prSet presAssocID="{306C81A7-123C-4A6F-B4D4-B3B4CC7D50B5}" presName="linNode" presStyleCnt="0"/>
      <dgm:spPr/>
    </dgm:pt>
    <dgm:pt modelId="{D90F0671-9AEB-46FB-B49D-EEFE117EF2FD}" type="pres">
      <dgm:prSet presAssocID="{306C81A7-123C-4A6F-B4D4-B3B4CC7D50B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272B5CD-5A47-4C4A-BB0D-AAD555798A15}" type="pres">
      <dgm:prSet presAssocID="{B10B7250-C0AE-40A9-9530-B443E37F3393}" presName="sp" presStyleCnt="0"/>
      <dgm:spPr/>
    </dgm:pt>
    <dgm:pt modelId="{7C2161C4-2414-4BAE-A75E-5C56AC5687BA}" type="pres">
      <dgm:prSet presAssocID="{449F75E8-ED4C-4BF0-9A3D-0C2044F5FB75}" presName="linNode" presStyleCnt="0"/>
      <dgm:spPr/>
    </dgm:pt>
    <dgm:pt modelId="{D4AFCB0D-EF66-4A4C-A73E-23E20A132242}" type="pres">
      <dgm:prSet presAssocID="{449F75E8-ED4C-4BF0-9A3D-0C2044F5FB7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5BFED85-D660-4DC7-A72C-74B97E6CF76B}" type="pres">
      <dgm:prSet presAssocID="{A27E346F-4303-4C92-BFF3-E116632DD49A}" presName="sp" presStyleCnt="0"/>
      <dgm:spPr/>
    </dgm:pt>
    <dgm:pt modelId="{423FE85B-6E0F-4A04-A29F-2A3D33F59578}" type="pres">
      <dgm:prSet presAssocID="{64430AA6-C379-4379-A5EA-48D2DC5E9287}" presName="linNode" presStyleCnt="0"/>
      <dgm:spPr/>
    </dgm:pt>
    <dgm:pt modelId="{30DCB466-6C1B-46E1-9777-82588EA48B15}" type="pres">
      <dgm:prSet presAssocID="{64430AA6-C379-4379-A5EA-48D2DC5E928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0764F8D-C181-4114-8CDC-37CD2EA20791}" type="pres">
      <dgm:prSet presAssocID="{00CC87A7-BDEB-401E-8E95-3FFFD622A688}" presName="sp" presStyleCnt="0"/>
      <dgm:spPr/>
    </dgm:pt>
    <dgm:pt modelId="{050327F2-9E74-409B-A2B5-5263CA1454D2}" type="pres">
      <dgm:prSet presAssocID="{4D83573B-1F73-445C-87B8-9EF0D8B91F10}" presName="linNode" presStyleCnt="0"/>
      <dgm:spPr/>
    </dgm:pt>
    <dgm:pt modelId="{976D4A8C-C99B-498C-89A1-77529A80A068}" type="pres">
      <dgm:prSet presAssocID="{4D83573B-1F73-445C-87B8-9EF0D8B91F10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9F36613-DCFE-48F4-9589-8CEB3B26C26D}" type="presOf" srcId="{BF2F8393-80E6-4EBE-B75B-8DB89D7238C2}" destId="{B460A326-3AB2-4EE7-9CEE-1443A974B566}" srcOrd="0" destOrd="0" presId="urn:microsoft.com/office/officeart/2005/8/layout/vList5"/>
    <dgm:cxn modelId="{A4BBEE22-43BA-4E45-AA12-0EABBECCF008}" type="presOf" srcId="{449F75E8-ED4C-4BF0-9A3D-0C2044F5FB75}" destId="{D4AFCB0D-EF66-4A4C-A73E-23E20A132242}" srcOrd="0" destOrd="0" presId="urn:microsoft.com/office/officeart/2005/8/layout/vList5"/>
    <dgm:cxn modelId="{A243A42F-D4D9-4B38-B946-8DD3796B89CC}" srcId="{13FA1619-1C6F-4E6A-9650-88854B7B9A38}" destId="{449F75E8-ED4C-4BF0-9A3D-0C2044F5FB75}" srcOrd="2" destOrd="0" parTransId="{8DCFC48E-29FA-4E55-A5EE-78C286B1C3C7}" sibTransId="{A27E346F-4303-4C92-BFF3-E116632DD49A}"/>
    <dgm:cxn modelId="{1F229E30-7787-4E8F-B127-62C187ADDF2D}" srcId="{13FA1619-1C6F-4E6A-9650-88854B7B9A38}" destId="{4D83573B-1F73-445C-87B8-9EF0D8B91F10}" srcOrd="4" destOrd="0" parTransId="{F5EBE667-3652-4274-99CE-FCE399511003}" sibTransId="{BC9A9176-0B30-4D5A-BF96-B294C06949D4}"/>
    <dgm:cxn modelId="{25836533-1FA6-4CEA-B759-5C3918FF12BB}" type="presOf" srcId="{4D83573B-1F73-445C-87B8-9EF0D8B91F10}" destId="{976D4A8C-C99B-498C-89A1-77529A80A068}" srcOrd="0" destOrd="0" presId="urn:microsoft.com/office/officeart/2005/8/layout/vList5"/>
    <dgm:cxn modelId="{935E783D-47DB-481C-8611-E093C85D67DD}" srcId="{13FA1619-1C6F-4E6A-9650-88854B7B9A38}" destId="{306C81A7-123C-4A6F-B4D4-B3B4CC7D50B5}" srcOrd="1" destOrd="0" parTransId="{8564F4A6-7154-4535-8097-A6A05D8C5558}" sibTransId="{B10B7250-C0AE-40A9-9530-B443E37F3393}"/>
    <dgm:cxn modelId="{4A3F3F4D-AA36-4DCB-A661-837CAEF8E3A7}" type="presOf" srcId="{306C81A7-123C-4A6F-B4D4-B3B4CC7D50B5}" destId="{D90F0671-9AEB-46FB-B49D-EEFE117EF2FD}" srcOrd="0" destOrd="0" presId="urn:microsoft.com/office/officeart/2005/8/layout/vList5"/>
    <dgm:cxn modelId="{8EE9387E-4E83-4355-84D1-3FA5833FFA98}" srcId="{13FA1619-1C6F-4E6A-9650-88854B7B9A38}" destId="{64430AA6-C379-4379-A5EA-48D2DC5E9287}" srcOrd="3" destOrd="0" parTransId="{E17DD71A-1387-47DD-909A-A6571F3B4AA6}" sibTransId="{00CC87A7-BDEB-401E-8E95-3FFFD622A688}"/>
    <dgm:cxn modelId="{2F5543E7-635F-4C74-9BB0-4816840E3F89}" srcId="{13FA1619-1C6F-4E6A-9650-88854B7B9A38}" destId="{BF2F8393-80E6-4EBE-B75B-8DB89D7238C2}" srcOrd="0" destOrd="0" parTransId="{5F7416E1-36C8-4819-8CCB-C2B23CC1A088}" sibTransId="{31673856-F36C-4F65-8B06-E2BD13F12A8F}"/>
    <dgm:cxn modelId="{53E5D7F7-C44C-43DB-8712-48185E4F5655}" type="presOf" srcId="{64430AA6-C379-4379-A5EA-48D2DC5E9287}" destId="{30DCB466-6C1B-46E1-9777-82588EA48B15}" srcOrd="0" destOrd="0" presId="urn:microsoft.com/office/officeart/2005/8/layout/vList5"/>
    <dgm:cxn modelId="{3FEC5BFD-B8A5-4D8B-9B46-845284F2A50A}" type="presOf" srcId="{13FA1619-1C6F-4E6A-9650-88854B7B9A38}" destId="{ACF6FAFD-6F76-493F-8A2B-6F3E4C20602A}" srcOrd="0" destOrd="0" presId="urn:microsoft.com/office/officeart/2005/8/layout/vList5"/>
    <dgm:cxn modelId="{517EB4A5-D286-4846-A05E-E7CAFBF51525}" type="presParOf" srcId="{ACF6FAFD-6F76-493F-8A2B-6F3E4C20602A}" destId="{4AC63B63-29A1-454C-9660-07E73A4FC9A5}" srcOrd="0" destOrd="0" presId="urn:microsoft.com/office/officeart/2005/8/layout/vList5"/>
    <dgm:cxn modelId="{4E9AAC49-5299-4A11-9083-93886B18E606}" type="presParOf" srcId="{4AC63B63-29A1-454C-9660-07E73A4FC9A5}" destId="{B460A326-3AB2-4EE7-9CEE-1443A974B566}" srcOrd="0" destOrd="0" presId="urn:microsoft.com/office/officeart/2005/8/layout/vList5"/>
    <dgm:cxn modelId="{E0315C5B-CFCF-40CE-B118-5BE078CC66A4}" type="presParOf" srcId="{ACF6FAFD-6F76-493F-8A2B-6F3E4C20602A}" destId="{6C238E95-8857-445B-8AD2-1C089FA3C190}" srcOrd="1" destOrd="0" presId="urn:microsoft.com/office/officeart/2005/8/layout/vList5"/>
    <dgm:cxn modelId="{5686160D-F883-47F1-8FE4-887ECFA4C27A}" type="presParOf" srcId="{ACF6FAFD-6F76-493F-8A2B-6F3E4C20602A}" destId="{907621B3-38CE-4754-8D1E-9A18B9A0BD27}" srcOrd="2" destOrd="0" presId="urn:microsoft.com/office/officeart/2005/8/layout/vList5"/>
    <dgm:cxn modelId="{30C6F584-5E4D-4A56-8EEA-95BCA83260C1}" type="presParOf" srcId="{907621B3-38CE-4754-8D1E-9A18B9A0BD27}" destId="{D90F0671-9AEB-46FB-B49D-EEFE117EF2FD}" srcOrd="0" destOrd="0" presId="urn:microsoft.com/office/officeart/2005/8/layout/vList5"/>
    <dgm:cxn modelId="{881938F2-DC98-405C-BAE3-55D2E157CDFC}" type="presParOf" srcId="{ACF6FAFD-6F76-493F-8A2B-6F3E4C20602A}" destId="{9272B5CD-5A47-4C4A-BB0D-AAD555798A15}" srcOrd="3" destOrd="0" presId="urn:microsoft.com/office/officeart/2005/8/layout/vList5"/>
    <dgm:cxn modelId="{295B22FD-5664-4A0D-8C07-2AC2928F2EB8}" type="presParOf" srcId="{ACF6FAFD-6F76-493F-8A2B-6F3E4C20602A}" destId="{7C2161C4-2414-4BAE-A75E-5C56AC5687BA}" srcOrd="4" destOrd="0" presId="urn:microsoft.com/office/officeart/2005/8/layout/vList5"/>
    <dgm:cxn modelId="{FF9F95F3-6E17-4C78-AD31-0BD4875AE349}" type="presParOf" srcId="{7C2161C4-2414-4BAE-A75E-5C56AC5687BA}" destId="{D4AFCB0D-EF66-4A4C-A73E-23E20A132242}" srcOrd="0" destOrd="0" presId="urn:microsoft.com/office/officeart/2005/8/layout/vList5"/>
    <dgm:cxn modelId="{F65F65DA-DF28-4CC2-9471-FAB8B7E0065E}" type="presParOf" srcId="{ACF6FAFD-6F76-493F-8A2B-6F3E4C20602A}" destId="{75BFED85-D660-4DC7-A72C-74B97E6CF76B}" srcOrd="5" destOrd="0" presId="urn:microsoft.com/office/officeart/2005/8/layout/vList5"/>
    <dgm:cxn modelId="{37374FA9-32AA-4F7F-9527-042E282796DF}" type="presParOf" srcId="{ACF6FAFD-6F76-493F-8A2B-6F3E4C20602A}" destId="{423FE85B-6E0F-4A04-A29F-2A3D33F59578}" srcOrd="6" destOrd="0" presId="urn:microsoft.com/office/officeart/2005/8/layout/vList5"/>
    <dgm:cxn modelId="{EC144D70-B4AE-425B-B114-97A3E6B1B2C6}" type="presParOf" srcId="{423FE85B-6E0F-4A04-A29F-2A3D33F59578}" destId="{30DCB466-6C1B-46E1-9777-82588EA48B15}" srcOrd="0" destOrd="0" presId="urn:microsoft.com/office/officeart/2005/8/layout/vList5"/>
    <dgm:cxn modelId="{28C22F22-2F3A-4668-A93E-F76B62A2217B}" type="presParOf" srcId="{ACF6FAFD-6F76-493F-8A2B-6F3E4C20602A}" destId="{B0764F8D-C181-4114-8CDC-37CD2EA20791}" srcOrd="7" destOrd="0" presId="urn:microsoft.com/office/officeart/2005/8/layout/vList5"/>
    <dgm:cxn modelId="{B346C5ED-B780-4848-893E-AF4734E26582}" type="presParOf" srcId="{ACF6FAFD-6F76-493F-8A2B-6F3E4C20602A}" destId="{050327F2-9E74-409B-A2B5-5263CA1454D2}" srcOrd="8" destOrd="0" presId="urn:microsoft.com/office/officeart/2005/8/layout/vList5"/>
    <dgm:cxn modelId="{208D5080-65E3-4EB1-84A4-AB21F4F23CB2}" type="presParOf" srcId="{050327F2-9E74-409B-A2B5-5263CA1454D2}" destId="{976D4A8C-C99B-498C-89A1-77529A80A0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8E6A0A-20F0-41B1-8E48-795AF04D001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4B7381-9A29-42DD-AFC9-EC23AD55AC60}">
      <dgm:prSet/>
      <dgm:spPr/>
      <dgm:t>
        <a:bodyPr/>
        <a:lstStyle/>
        <a:p>
          <a:r>
            <a:rPr lang="en-GB" dirty="0"/>
            <a:t>CJS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</a:t>
          </a:r>
          <a:r>
            <a:rPr lang="en-GB" b="1" dirty="0"/>
            <a:t>Individual</a:t>
          </a:r>
          <a:r>
            <a:rPr lang="en-GB" dirty="0"/>
            <a:t> Criminal Responsibility </a:t>
          </a:r>
          <a:endParaRPr lang="en-US" dirty="0"/>
        </a:p>
      </dgm:t>
    </dgm:pt>
    <dgm:pt modelId="{E767B853-FD53-44E5-B317-9EC0C4A02C00}" type="parTrans" cxnId="{F53251AD-9249-4B1D-AF8E-BB7E1A03578D}">
      <dgm:prSet/>
      <dgm:spPr/>
      <dgm:t>
        <a:bodyPr/>
        <a:lstStyle/>
        <a:p>
          <a:endParaRPr lang="en-US"/>
        </a:p>
      </dgm:t>
    </dgm:pt>
    <dgm:pt modelId="{28D67089-0D2A-4439-AC63-B35BC5E63BFA}" type="sibTrans" cxnId="{F53251AD-9249-4B1D-AF8E-BB7E1A03578D}">
      <dgm:prSet/>
      <dgm:spPr/>
      <dgm:t>
        <a:bodyPr/>
        <a:lstStyle/>
        <a:p>
          <a:endParaRPr lang="en-US"/>
        </a:p>
      </dgm:t>
    </dgm:pt>
    <dgm:pt modelId="{CB93A7FA-4B88-41FB-88E9-1198A7DCEFA7}">
      <dgm:prSet/>
      <dgm:spPr/>
      <dgm:t>
        <a:bodyPr/>
        <a:lstStyle/>
        <a:p>
          <a:r>
            <a:rPr lang="en-GB" dirty="0"/>
            <a:t>Focus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Who, how, when committed the crime; mitigating / aggravating factors</a:t>
          </a:r>
          <a:endParaRPr lang="en-US" dirty="0"/>
        </a:p>
      </dgm:t>
    </dgm:pt>
    <dgm:pt modelId="{4607B8F6-352C-46A5-B9EC-1E45B90C7795}" type="parTrans" cxnId="{46AC29B5-A946-45BF-B5B4-B6FEBD95593F}">
      <dgm:prSet/>
      <dgm:spPr/>
      <dgm:t>
        <a:bodyPr/>
        <a:lstStyle/>
        <a:p>
          <a:endParaRPr lang="en-US"/>
        </a:p>
      </dgm:t>
    </dgm:pt>
    <dgm:pt modelId="{A01AE0C4-F7E6-44E3-BADD-BCE8D0F537E2}" type="sibTrans" cxnId="{46AC29B5-A946-45BF-B5B4-B6FEBD95593F}">
      <dgm:prSet/>
      <dgm:spPr/>
      <dgm:t>
        <a:bodyPr/>
        <a:lstStyle/>
        <a:p>
          <a:endParaRPr lang="en-US"/>
        </a:p>
      </dgm:t>
    </dgm:pt>
    <dgm:pt modelId="{683B9BF7-01A1-49A4-B7C2-FBAA8E5736F9}">
      <dgm:prSet/>
      <dgm:spPr/>
      <dgm:t>
        <a:bodyPr/>
        <a:lstStyle/>
        <a:p>
          <a:r>
            <a:rPr lang="en-GB" b="1" dirty="0"/>
            <a:t>Attribution of guilt (individual)</a:t>
          </a:r>
          <a:endParaRPr lang="en-US" b="1" dirty="0"/>
        </a:p>
      </dgm:t>
    </dgm:pt>
    <dgm:pt modelId="{37F849A3-EF5E-4760-998E-666A87410E2E}" type="parTrans" cxnId="{314261DB-DCE4-4879-AE74-F7F10BC89D83}">
      <dgm:prSet/>
      <dgm:spPr/>
      <dgm:t>
        <a:bodyPr/>
        <a:lstStyle/>
        <a:p>
          <a:endParaRPr lang="en-US"/>
        </a:p>
      </dgm:t>
    </dgm:pt>
    <dgm:pt modelId="{69E0255C-A083-458B-B8D8-4C079AD22FC3}" type="sibTrans" cxnId="{314261DB-DCE4-4879-AE74-F7F10BC89D83}">
      <dgm:prSet/>
      <dgm:spPr/>
      <dgm:t>
        <a:bodyPr/>
        <a:lstStyle/>
        <a:p>
          <a:endParaRPr lang="en-US"/>
        </a:p>
      </dgm:t>
    </dgm:pt>
    <dgm:pt modelId="{F46D8695-ED62-45F2-AE53-DBCD45F4E9AE}">
      <dgm:prSet/>
      <dgm:spPr/>
      <dgm:t>
        <a:bodyPr/>
        <a:lstStyle/>
        <a:p>
          <a:r>
            <a:rPr lang="en-GB" dirty="0"/>
            <a:t>Limited number of actors (CJS: judiciary, prosecution, defence, witnesses)</a:t>
          </a:r>
          <a:endParaRPr lang="en-US" dirty="0"/>
        </a:p>
      </dgm:t>
    </dgm:pt>
    <dgm:pt modelId="{2CC7F414-D497-42FC-870B-52CAC218EA32}" type="parTrans" cxnId="{256463C6-F1DB-4FB6-B92F-0A9668A633DD}">
      <dgm:prSet/>
      <dgm:spPr/>
      <dgm:t>
        <a:bodyPr/>
        <a:lstStyle/>
        <a:p>
          <a:endParaRPr lang="en-US"/>
        </a:p>
      </dgm:t>
    </dgm:pt>
    <dgm:pt modelId="{23FF0AF7-120B-4495-9D76-A7F5D928756A}" type="sibTrans" cxnId="{256463C6-F1DB-4FB6-B92F-0A9668A633DD}">
      <dgm:prSet/>
      <dgm:spPr/>
      <dgm:t>
        <a:bodyPr/>
        <a:lstStyle/>
        <a:p>
          <a:endParaRPr lang="en-US"/>
        </a:p>
      </dgm:t>
    </dgm:pt>
    <dgm:pt modelId="{0C7DBA0C-D7E5-4C8F-8C13-E3F168F2A2E2}">
      <dgm:prSet/>
      <dgm:spPr/>
      <dgm:t>
        <a:bodyPr/>
        <a:lstStyle/>
        <a:p>
          <a:r>
            <a:rPr lang="en-GB"/>
            <a:t>Femicide Reviews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</a:t>
          </a:r>
          <a:r>
            <a:rPr lang="en-GB" b="1"/>
            <a:t>Social and institutional </a:t>
          </a:r>
          <a:r>
            <a:rPr lang="en-GB"/>
            <a:t>Responsibility</a:t>
          </a:r>
          <a:endParaRPr lang="en-US"/>
        </a:p>
      </dgm:t>
    </dgm:pt>
    <dgm:pt modelId="{DCE9B3C7-1A7C-4C9C-8DC4-C9BE92BF86DE}" type="parTrans" cxnId="{1409683D-6769-4132-A07F-B7D862B15795}">
      <dgm:prSet/>
      <dgm:spPr/>
      <dgm:t>
        <a:bodyPr/>
        <a:lstStyle/>
        <a:p>
          <a:endParaRPr lang="en-US"/>
        </a:p>
      </dgm:t>
    </dgm:pt>
    <dgm:pt modelId="{1228911B-E285-49DD-BC40-407EB917B2E7}" type="sibTrans" cxnId="{1409683D-6769-4132-A07F-B7D862B15795}">
      <dgm:prSet/>
      <dgm:spPr/>
      <dgm:t>
        <a:bodyPr/>
        <a:lstStyle/>
        <a:p>
          <a:endParaRPr lang="en-US"/>
        </a:p>
      </dgm:t>
    </dgm:pt>
    <dgm:pt modelId="{A5501643-1CF8-466B-B952-D20D71D839F9}">
      <dgm:prSet/>
      <dgm:spPr/>
      <dgm:t>
        <a:bodyPr/>
        <a:lstStyle/>
        <a:p>
          <a:r>
            <a:rPr lang="en-GB"/>
            <a:t>Focus </a:t>
          </a:r>
          <a:r>
            <a:rPr lang="en-GB">
              <a:sym typeface="Wingdings" panose="05000000000000000000" pitchFamily="2" charset="2"/>
            </a:rPr>
            <a:t></a:t>
          </a:r>
          <a:r>
            <a:rPr lang="en-GB"/>
            <a:t> what lessons can be learned? What responses can be improved in order to respond more adequately to GBVAW and prevent these crimes</a:t>
          </a:r>
          <a:endParaRPr lang="en-US"/>
        </a:p>
      </dgm:t>
    </dgm:pt>
    <dgm:pt modelId="{6378BDF4-3F63-41BE-8E2A-8133FAE20EAF}" type="parTrans" cxnId="{C414B853-4BF7-48FE-9414-A08C4DBB4343}">
      <dgm:prSet/>
      <dgm:spPr/>
      <dgm:t>
        <a:bodyPr/>
        <a:lstStyle/>
        <a:p>
          <a:endParaRPr lang="en-US"/>
        </a:p>
      </dgm:t>
    </dgm:pt>
    <dgm:pt modelId="{869EFDE7-9944-409B-AA20-38EB698C2EA5}" type="sibTrans" cxnId="{C414B853-4BF7-48FE-9414-A08C4DBB4343}">
      <dgm:prSet/>
      <dgm:spPr/>
      <dgm:t>
        <a:bodyPr/>
        <a:lstStyle/>
        <a:p>
          <a:endParaRPr lang="en-US"/>
        </a:p>
      </dgm:t>
    </dgm:pt>
    <dgm:pt modelId="{BBB389EB-F9FF-4065-AD66-7DB5FE628C33}">
      <dgm:prSet/>
      <dgm:spPr/>
      <dgm:t>
        <a:bodyPr/>
        <a:lstStyle/>
        <a:p>
          <a:r>
            <a:rPr lang="en-GB" b="1" dirty="0"/>
            <a:t>Non-blaming approach, healing</a:t>
          </a:r>
          <a:endParaRPr lang="en-US" b="1" dirty="0"/>
        </a:p>
      </dgm:t>
    </dgm:pt>
    <dgm:pt modelId="{56B9AA54-B627-4069-B53D-23FCCF979017}" type="parTrans" cxnId="{B87DAEF8-1532-4410-802F-11DAEC10DC1A}">
      <dgm:prSet/>
      <dgm:spPr/>
      <dgm:t>
        <a:bodyPr/>
        <a:lstStyle/>
        <a:p>
          <a:endParaRPr lang="en-US"/>
        </a:p>
      </dgm:t>
    </dgm:pt>
    <dgm:pt modelId="{C67BF467-EB2C-487E-8D8F-1E21580E993E}" type="sibTrans" cxnId="{B87DAEF8-1532-4410-802F-11DAEC10DC1A}">
      <dgm:prSet/>
      <dgm:spPr/>
      <dgm:t>
        <a:bodyPr/>
        <a:lstStyle/>
        <a:p>
          <a:endParaRPr lang="en-US"/>
        </a:p>
      </dgm:t>
    </dgm:pt>
    <dgm:pt modelId="{BDE47B9F-7FE5-4EC6-8A70-1918FFF371DF}">
      <dgm:prSet/>
      <dgm:spPr/>
      <dgm:t>
        <a:bodyPr/>
        <a:lstStyle/>
        <a:p>
          <a:r>
            <a:rPr lang="en-GB" dirty="0"/>
            <a:t>Broad number of actors: most sectors in government (health, social, children, law enforcement, education, community, faith-based, trad leaders, CSOs etc.)</a:t>
          </a:r>
          <a:endParaRPr lang="en-US" dirty="0"/>
        </a:p>
      </dgm:t>
    </dgm:pt>
    <dgm:pt modelId="{9E1F1565-5D2A-4C7A-A58B-5CB9AF25B620}" type="parTrans" cxnId="{9E559DED-BF5E-4DC2-95B6-C9EE9557B665}">
      <dgm:prSet/>
      <dgm:spPr/>
      <dgm:t>
        <a:bodyPr/>
        <a:lstStyle/>
        <a:p>
          <a:endParaRPr lang="en-US"/>
        </a:p>
      </dgm:t>
    </dgm:pt>
    <dgm:pt modelId="{DA10E6E4-ABC2-494F-978C-DCAF8BE51FD7}" type="sibTrans" cxnId="{9E559DED-BF5E-4DC2-95B6-C9EE9557B665}">
      <dgm:prSet/>
      <dgm:spPr/>
      <dgm:t>
        <a:bodyPr/>
        <a:lstStyle/>
        <a:p>
          <a:endParaRPr lang="en-US"/>
        </a:p>
      </dgm:t>
    </dgm:pt>
    <dgm:pt modelId="{2BB95BD1-D040-AD49-AAF1-B5316D026561}" type="pres">
      <dgm:prSet presAssocID="{CB8E6A0A-20F0-41B1-8E48-795AF04D001A}" presName="Name0" presStyleCnt="0">
        <dgm:presLayoutVars>
          <dgm:dir/>
          <dgm:animLvl val="lvl"/>
          <dgm:resizeHandles val="exact"/>
        </dgm:presLayoutVars>
      </dgm:prSet>
      <dgm:spPr/>
    </dgm:pt>
    <dgm:pt modelId="{5AFE2A28-6C4B-B645-BEF5-C9050EAC1F81}" type="pres">
      <dgm:prSet presAssocID="{314B7381-9A29-42DD-AFC9-EC23AD55AC60}" presName="composite" presStyleCnt="0"/>
      <dgm:spPr/>
    </dgm:pt>
    <dgm:pt modelId="{8E2279FE-FB35-F04E-B2BF-980EFC412364}" type="pres">
      <dgm:prSet presAssocID="{314B7381-9A29-42DD-AFC9-EC23AD55AC6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45B8863-9683-8E40-966F-C33C5F3618E3}" type="pres">
      <dgm:prSet presAssocID="{314B7381-9A29-42DD-AFC9-EC23AD55AC60}" presName="desTx" presStyleLbl="alignAccFollowNode1" presStyleIdx="0" presStyleCnt="2">
        <dgm:presLayoutVars>
          <dgm:bulletEnabled val="1"/>
        </dgm:presLayoutVars>
      </dgm:prSet>
      <dgm:spPr/>
    </dgm:pt>
    <dgm:pt modelId="{3373550C-EADF-6A43-B6C3-AC65016EB6A3}" type="pres">
      <dgm:prSet presAssocID="{28D67089-0D2A-4439-AC63-B35BC5E63BFA}" presName="space" presStyleCnt="0"/>
      <dgm:spPr/>
    </dgm:pt>
    <dgm:pt modelId="{AE430A4A-06DE-3649-9248-0D481D5198CB}" type="pres">
      <dgm:prSet presAssocID="{0C7DBA0C-D7E5-4C8F-8C13-E3F168F2A2E2}" presName="composite" presStyleCnt="0"/>
      <dgm:spPr/>
    </dgm:pt>
    <dgm:pt modelId="{5A78AE48-1E7A-394B-B426-4C458FAF8763}" type="pres">
      <dgm:prSet presAssocID="{0C7DBA0C-D7E5-4C8F-8C13-E3F168F2A2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D50465F-764E-1B43-A77C-8835C2CA4775}" type="pres">
      <dgm:prSet presAssocID="{0C7DBA0C-D7E5-4C8F-8C13-E3F168F2A2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9665301-9ABB-D247-9544-9F06F1046906}" type="presOf" srcId="{BBB389EB-F9FF-4065-AD66-7DB5FE628C33}" destId="{3D50465F-764E-1B43-A77C-8835C2CA4775}" srcOrd="0" destOrd="1" presId="urn:microsoft.com/office/officeart/2005/8/layout/hList1"/>
    <dgm:cxn modelId="{F95A991F-2F57-9840-BA37-BDCA5EE482E8}" type="presOf" srcId="{BDE47B9F-7FE5-4EC6-8A70-1918FFF371DF}" destId="{3D50465F-764E-1B43-A77C-8835C2CA4775}" srcOrd="0" destOrd="2" presId="urn:microsoft.com/office/officeart/2005/8/layout/hList1"/>
    <dgm:cxn modelId="{D50D5420-1E1F-124D-AE53-4D240624AAE5}" type="presOf" srcId="{314B7381-9A29-42DD-AFC9-EC23AD55AC60}" destId="{8E2279FE-FB35-F04E-B2BF-980EFC412364}" srcOrd="0" destOrd="0" presId="urn:microsoft.com/office/officeart/2005/8/layout/hList1"/>
    <dgm:cxn modelId="{1409683D-6769-4132-A07F-B7D862B15795}" srcId="{CB8E6A0A-20F0-41B1-8E48-795AF04D001A}" destId="{0C7DBA0C-D7E5-4C8F-8C13-E3F168F2A2E2}" srcOrd="1" destOrd="0" parTransId="{DCE9B3C7-1A7C-4C9C-8DC4-C9BE92BF86DE}" sibTransId="{1228911B-E285-49DD-BC40-407EB917B2E7}"/>
    <dgm:cxn modelId="{6D53C451-AFAD-B943-80FA-0EC30BAEE673}" type="presOf" srcId="{683B9BF7-01A1-49A4-B7C2-FBAA8E5736F9}" destId="{445B8863-9683-8E40-966F-C33C5F3618E3}" srcOrd="0" destOrd="1" presId="urn:microsoft.com/office/officeart/2005/8/layout/hList1"/>
    <dgm:cxn modelId="{C414B853-4BF7-48FE-9414-A08C4DBB4343}" srcId="{0C7DBA0C-D7E5-4C8F-8C13-E3F168F2A2E2}" destId="{A5501643-1CF8-466B-B952-D20D71D839F9}" srcOrd="0" destOrd="0" parTransId="{6378BDF4-3F63-41BE-8E2A-8133FAE20EAF}" sibTransId="{869EFDE7-9944-409B-AA20-38EB698C2EA5}"/>
    <dgm:cxn modelId="{68636899-0189-5647-9DCA-9857B0C17B46}" type="presOf" srcId="{CB8E6A0A-20F0-41B1-8E48-795AF04D001A}" destId="{2BB95BD1-D040-AD49-AAF1-B5316D026561}" srcOrd="0" destOrd="0" presId="urn:microsoft.com/office/officeart/2005/8/layout/hList1"/>
    <dgm:cxn modelId="{46051A9B-B2BE-6548-A0AD-548855EB3186}" type="presOf" srcId="{CB93A7FA-4B88-41FB-88E9-1198A7DCEFA7}" destId="{445B8863-9683-8E40-966F-C33C5F3618E3}" srcOrd="0" destOrd="0" presId="urn:microsoft.com/office/officeart/2005/8/layout/hList1"/>
    <dgm:cxn modelId="{F53251AD-9249-4B1D-AF8E-BB7E1A03578D}" srcId="{CB8E6A0A-20F0-41B1-8E48-795AF04D001A}" destId="{314B7381-9A29-42DD-AFC9-EC23AD55AC60}" srcOrd="0" destOrd="0" parTransId="{E767B853-FD53-44E5-B317-9EC0C4A02C00}" sibTransId="{28D67089-0D2A-4439-AC63-B35BC5E63BFA}"/>
    <dgm:cxn modelId="{46AC29B5-A946-45BF-B5B4-B6FEBD95593F}" srcId="{314B7381-9A29-42DD-AFC9-EC23AD55AC60}" destId="{CB93A7FA-4B88-41FB-88E9-1198A7DCEFA7}" srcOrd="0" destOrd="0" parTransId="{4607B8F6-352C-46A5-B9EC-1E45B90C7795}" sibTransId="{A01AE0C4-F7E6-44E3-BADD-BCE8D0F537E2}"/>
    <dgm:cxn modelId="{256463C6-F1DB-4FB6-B92F-0A9668A633DD}" srcId="{314B7381-9A29-42DD-AFC9-EC23AD55AC60}" destId="{F46D8695-ED62-45F2-AE53-DBCD45F4E9AE}" srcOrd="2" destOrd="0" parTransId="{2CC7F414-D497-42FC-870B-52CAC218EA32}" sibTransId="{23FF0AF7-120B-4495-9D76-A7F5D928756A}"/>
    <dgm:cxn modelId="{C86008CA-C8C8-8D41-8096-8017DC5ADB99}" type="presOf" srcId="{A5501643-1CF8-466B-B952-D20D71D839F9}" destId="{3D50465F-764E-1B43-A77C-8835C2CA4775}" srcOrd="0" destOrd="0" presId="urn:microsoft.com/office/officeart/2005/8/layout/hList1"/>
    <dgm:cxn modelId="{314261DB-DCE4-4879-AE74-F7F10BC89D83}" srcId="{314B7381-9A29-42DD-AFC9-EC23AD55AC60}" destId="{683B9BF7-01A1-49A4-B7C2-FBAA8E5736F9}" srcOrd="1" destOrd="0" parTransId="{37F849A3-EF5E-4760-998E-666A87410E2E}" sibTransId="{69E0255C-A083-458B-B8D8-4C079AD22FC3}"/>
    <dgm:cxn modelId="{450740E2-D040-BA48-B0A7-BDF11E15D359}" type="presOf" srcId="{F46D8695-ED62-45F2-AE53-DBCD45F4E9AE}" destId="{445B8863-9683-8E40-966F-C33C5F3618E3}" srcOrd="0" destOrd="2" presId="urn:microsoft.com/office/officeart/2005/8/layout/hList1"/>
    <dgm:cxn modelId="{9E559DED-BF5E-4DC2-95B6-C9EE9557B665}" srcId="{0C7DBA0C-D7E5-4C8F-8C13-E3F168F2A2E2}" destId="{BDE47B9F-7FE5-4EC6-8A70-1918FFF371DF}" srcOrd="2" destOrd="0" parTransId="{9E1F1565-5D2A-4C7A-A58B-5CB9AF25B620}" sibTransId="{DA10E6E4-ABC2-494F-978C-DCAF8BE51FD7}"/>
    <dgm:cxn modelId="{B87DAEF8-1532-4410-802F-11DAEC10DC1A}" srcId="{0C7DBA0C-D7E5-4C8F-8C13-E3F168F2A2E2}" destId="{BBB389EB-F9FF-4065-AD66-7DB5FE628C33}" srcOrd="1" destOrd="0" parTransId="{56B9AA54-B627-4069-B53D-23FCCF979017}" sibTransId="{C67BF467-EB2C-487E-8D8F-1E21580E993E}"/>
    <dgm:cxn modelId="{23AD09F9-7073-634C-94F7-1C5DA7B4F080}" type="presOf" srcId="{0C7DBA0C-D7E5-4C8F-8C13-E3F168F2A2E2}" destId="{5A78AE48-1E7A-394B-B426-4C458FAF8763}" srcOrd="0" destOrd="0" presId="urn:microsoft.com/office/officeart/2005/8/layout/hList1"/>
    <dgm:cxn modelId="{9CE82BAC-AD50-9A48-80A1-47779E1E5848}" type="presParOf" srcId="{2BB95BD1-D040-AD49-AAF1-B5316D026561}" destId="{5AFE2A28-6C4B-B645-BEF5-C9050EAC1F81}" srcOrd="0" destOrd="0" presId="urn:microsoft.com/office/officeart/2005/8/layout/hList1"/>
    <dgm:cxn modelId="{B0AB7084-854D-7E4F-A01B-23E362317AE3}" type="presParOf" srcId="{5AFE2A28-6C4B-B645-BEF5-C9050EAC1F81}" destId="{8E2279FE-FB35-F04E-B2BF-980EFC412364}" srcOrd="0" destOrd="0" presId="urn:microsoft.com/office/officeart/2005/8/layout/hList1"/>
    <dgm:cxn modelId="{FE42FC2B-91A6-DF44-97CB-B13923B9B3E8}" type="presParOf" srcId="{5AFE2A28-6C4B-B645-BEF5-C9050EAC1F81}" destId="{445B8863-9683-8E40-966F-C33C5F3618E3}" srcOrd="1" destOrd="0" presId="urn:microsoft.com/office/officeart/2005/8/layout/hList1"/>
    <dgm:cxn modelId="{44895F81-9D5F-5D46-93E7-91B6951A14DE}" type="presParOf" srcId="{2BB95BD1-D040-AD49-AAF1-B5316D026561}" destId="{3373550C-EADF-6A43-B6C3-AC65016EB6A3}" srcOrd="1" destOrd="0" presId="urn:microsoft.com/office/officeart/2005/8/layout/hList1"/>
    <dgm:cxn modelId="{1C7F428A-A415-2245-A7B0-E7C770223268}" type="presParOf" srcId="{2BB95BD1-D040-AD49-AAF1-B5316D026561}" destId="{AE430A4A-06DE-3649-9248-0D481D5198CB}" srcOrd="2" destOrd="0" presId="urn:microsoft.com/office/officeart/2005/8/layout/hList1"/>
    <dgm:cxn modelId="{5D0EE3D4-5918-814D-9D01-1423471F2442}" type="presParOf" srcId="{AE430A4A-06DE-3649-9248-0D481D5198CB}" destId="{5A78AE48-1E7A-394B-B426-4C458FAF8763}" srcOrd="0" destOrd="0" presId="urn:microsoft.com/office/officeart/2005/8/layout/hList1"/>
    <dgm:cxn modelId="{F3AF0339-6CF3-BB4E-8D91-62FFA5FF0F0A}" type="presParOf" srcId="{AE430A4A-06DE-3649-9248-0D481D5198CB}" destId="{3D50465F-764E-1B43-A77C-8835C2CA47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592850-ADB6-4901-89C9-91B92354A63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0900C12-A9C4-4F48-90A6-1985A13876A2}">
      <dgm:prSet/>
      <dgm:spPr/>
      <dgm:t>
        <a:bodyPr/>
        <a:lstStyle/>
        <a:p>
          <a:r>
            <a:rPr lang="en-GB"/>
            <a:t>Impact</a:t>
          </a:r>
          <a:endParaRPr lang="en-US"/>
        </a:p>
      </dgm:t>
    </dgm:pt>
    <dgm:pt modelId="{6E0F6291-D5B2-4CE9-8A40-BF80B4DD498C}" type="parTrans" cxnId="{AC32366D-ACFB-4ADD-87B0-DE670935F565}">
      <dgm:prSet/>
      <dgm:spPr/>
      <dgm:t>
        <a:bodyPr/>
        <a:lstStyle/>
        <a:p>
          <a:endParaRPr lang="en-US"/>
        </a:p>
      </dgm:t>
    </dgm:pt>
    <dgm:pt modelId="{E889E658-4D50-45AB-A6D9-C15CEB1CD285}" type="sibTrans" cxnId="{AC32366D-ACFB-4ADD-87B0-DE670935F565}">
      <dgm:prSet/>
      <dgm:spPr/>
      <dgm:t>
        <a:bodyPr/>
        <a:lstStyle/>
        <a:p>
          <a:endParaRPr lang="en-US"/>
        </a:p>
      </dgm:t>
    </dgm:pt>
    <dgm:pt modelId="{DBBDF836-F7BC-4C68-A62E-7D25CBA649C7}">
      <dgm:prSet/>
      <dgm:spPr/>
      <dgm:t>
        <a:bodyPr/>
        <a:lstStyle/>
        <a:p>
          <a:r>
            <a:rPr lang="en-GB"/>
            <a:t>Improving prevention and social awareness</a:t>
          </a:r>
          <a:endParaRPr lang="en-US"/>
        </a:p>
      </dgm:t>
    </dgm:pt>
    <dgm:pt modelId="{CA71BA6E-9EF9-42E2-9412-518CF7A0548C}" type="parTrans" cxnId="{523E8F09-5B67-456C-BC90-FB58E5279DC1}">
      <dgm:prSet/>
      <dgm:spPr/>
      <dgm:t>
        <a:bodyPr/>
        <a:lstStyle/>
        <a:p>
          <a:endParaRPr lang="en-US"/>
        </a:p>
      </dgm:t>
    </dgm:pt>
    <dgm:pt modelId="{FF4CFA99-9924-4016-ABAB-63EFABAFF481}" type="sibTrans" cxnId="{523E8F09-5B67-456C-BC90-FB58E5279DC1}">
      <dgm:prSet/>
      <dgm:spPr/>
      <dgm:t>
        <a:bodyPr/>
        <a:lstStyle/>
        <a:p>
          <a:endParaRPr lang="en-US"/>
        </a:p>
      </dgm:t>
    </dgm:pt>
    <dgm:pt modelId="{BD67FB85-96EF-4C1B-8A55-77BDF9D849AB}">
      <dgm:prSet/>
      <dgm:spPr/>
      <dgm:t>
        <a:bodyPr/>
        <a:lstStyle/>
        <a:p>
          <a:r>
            <a:rPr lang="en-GB" dirty="0"/>
            <a:t>Improving qualified training</a:t>
          </a:r>
          <a:endParaRPr lang="en-US" dirty="0"/>
        </a:p>
      </dgm:t>
    </dgm:pt>
    <dgm:pt modelId="{7AD512C9-E1F3-4CDC-943E-12C8B2B19DF5}" type="parTrans" cxnId="{47800FFE-9BBD-419A-88CE-4AD4452704F1}">
      <dgm:prSet/>
      <dgm:spPr/>
      <dgm:t>
        <a:bodyPr/>
        <a:lstStyle/>
        <a:p>
          <a:endParaRPr lang="en-US"/>
        </a:p>
      </dgm:t>
    </dgm:pt>
    <dgm:pt modelId="{B9503DD8-2750-41D0-90AD-387F152E55C9}" type="sibTrans" cxnId="{47800FFE-9BBD-419A-88CE-4AD4452704F1}">
      <dgm:prSet/>
      <dgm:spPr/>
      <dgm:t>
        <a:bodyPr/>
        <a:lstStyle/>
        <a:p>
          <a:endParaRPr lang="en-US"/>
        </a:p>
      </dgm:t>
    </dgm:pt>
    <dgm:pt modelId="{867D6387-FB4F-4081-B6A1-2EF14AECC803}">
      <dgm:prSet/>
      <dgm:spPr/>
      <dgm:t>
        <a:bodyPr/>
        <a:lstStyle/>
        <a:p>
          <a:r>
            <a:rPr lang="en-GB"/>
            <a:t>Improving services and risk assessment and management</a:t>
          </a:r>
          <a:endParaRPr lang="en-US"/>
        </a:p>
      </dgm:t>
    </dgm:pt>
    <dgm:pt modelId="{1EC9D495-5AF9-49CF-934F-57ADB70FA749}" type="parTrans" cxnId="{F339CEEF-1B0A-4270-8CC0-00C89A91E424}">
      <dgm:prSet/>
      <dgm:spPr/>
      <dgm:t>
        <a:bodyPr/>
        <a:lstStyle/>
        <a:p>
          <a:endParaRPr lang="en-US"/>
        </a:p>
      </dgm:t>
    </dgm:pt>
    <dgm:pt modelId="{81B2B654-3FA2-472D-9CC9-4750C02CC3FD}" type="sibTrans" cxnId="{F339CEEF-1B0A-4270-8CC0-00C89A91E424}">
      <dgm:prSet/>
      <dgm:spPr/>
      <dgm:t>
        <a:bodyPr/>
        <a:lstStyle/>
        <a:p>
          <a:endParaRPr lang="en-US"/>
        </a:p>
      </dgm:t>
    </dgm:pt>
    <dgm:pt modelId="{322E6479-35F2-4F8D-956C-22DB06DE5F29}">
      <dgm:prSet/>
      <dgm:spPr/>
      <dgm:t>
        <a:bodyPr/>
        <a:lstStyle/>
        <a:p>
          <a:r>
            <a:rPr lang="en-GB"/>
            <a:t>Promoting self-reflection on practices</a:t>
          </a:r>
          <a:endParaRPr lang="en-US"/>
        </a:p>
      </dgm:t>
    </dgm:pt>
    <dgm:pt modelId="{80247DA0-3598-45CF-BE8C-232BB2B382C0}" type="parTrans" cxnId="{87BD9637-02F9-4775-8649-53D0D2118932}">
      <dgm:prSet/>
      <dgm:spPr/>
      <dgm:t>
        <a:bodyPr/>
        <a:lstStyle/>
        <a:p>
          <a:endParaRPr lang="en-US"/>
        </a:p>
      </dgm:t>
    </dgm:pt>
    <dgm:pt modelId="{207DE5A0-877B-49BF-BE00-2C18F1BA4BA6}" type="sibTrans" cxnId="{87BD9637-02F9-4775-8649-53D0D2118932}">
      <dgm:prSet/>
      <dgm:spPr/>
      <dgm:t>
        <a:bodyPr/>
        <a:lstStyle/>
        <a:p>
          <a:endParaRPr lang="en-US"/>
        </a:p>
      </dgm:t>
    </dgm:pt>
    <dgm:pt modelId="{CFF5ED6C-E98B-478E-9943-0C351763DAC1}">
      <dgm:prSet/>
      <dgm:spPr/>
      <dgm:t>
        <a:bodyPr/>
        <a:lstStyle/>
        <a:p>
          <a:r>
            <a:rPr lang="en-GB"/>
            <a:t>Enhancing cooperation among agencies</a:t>
          </a:r>
          <a:endParaRPr lang="en-US"/>
        </a:p>
      </dgm:t>
    </dgm:pt>
    <dgm:pt modelId="{7F983B22-3618-4640-9C20-AF7BD33CDBCE}" type="parTrans" cxnId="{30FA9602-B65A-41D7-A6E0-D0C58EC28484}">
      <dgm:prSet/>
      <dgm:spPr/>
      <dgm:t>
        <a:bodyPr/>
        <a:lstStyle/>
        <a:p>
          <a:endParaRPr lang="en-US"/>
        </a:p>
      </dgm:t>
    </dgm:pt>
    <dgm:pt modelId="{72E37BAB-587F-4290-AE7A-166424CD6366}" type="sibTrans" cxnId="{30FA9602-B65A-41D7-A6E0-D0C58EC28484}">
      <dgm:prSet/>
      <dgm:spPr/>
      <dgm:t>
        <a:bodyPr/>
        <a:lstStyle/>
        <a:p>
          <a:endParaRPr lang="en-US"/>
        </a:p>
      </dgm:t>
    </dgm:pt>
    <dgm:pt modelId="{93C07D8A-5444-4BBE-BA99-BD6929BF3BC8}">
      <dgm:prSet/>
      <dgm:spPr/>
      <dgm:t>
        <a:bodyPr/>
        <a:lstStyle/>
        <a:p>
          <a:r>
            <a:rPr lang="en-GB"/>
            <a:t>Challenges</a:t>
          </a:r>
          <a:endParaRPr lang="en-US"/>
        </a:p>
      </dgm:t>
    </dgm:pt>
    <dgm:pt modelId="{B4E69E15-FC82-46C7-96E1-3D1E89FE4025}" type="parTrans" cxnId="{9F6BCFF1-12B6-4FD0-9E02-99C33C2CB849}">
      <dgm:prSet/>
      <dgm:spPr/>
      <dgm:t>
        <a:bodyPr/>
        <a:lstStyle/>
        <a:p>
          <a:endParaRPr lang="en-US"/>
        </a:p>
      </dgm:t>
    </dgm:pt>
    <dgm:pt modelId="{6E0644A9-3499-4982-B06B-FBF9F6FD890E}" type="sibTrans" cxnId="{9F6BCFF1-12B6-4FD0-9E02-99C33C2CB849}">
      <dgm:prSet/>
      <dgm:spPr/>
      <dgm:t>
        <a:bodyPr/>
        <a:lstStyle/>
        <a:p>
          <a:endParaRPr lang="en-US"/>
        </a:p>
      </dgm:t>
    </dgm:pt>
    <dgm:pt modelId="{A3889B00-DFCA-477E-8762-6A5CC7B29F26}">
      <dgm:prSet/>
      <dgm:spPr/>
      <dgm:t>
        <a:bodyPr/>
        <a:lstStyle/>
        <a:p>
          <a:r>
            <a:rPr lang="en-GB"/>
            <a:t>Monitoring and reporting on the implementation of recommendations </a:t>
          </a:r>
          <a:endParaRPr lang="en-US"/>
        </a:p>
      </dgm:t>
    </dgm:pt>
    <dgm:pt modelId="{BF522FED-653F-4E9F-86C5-F29A4AF11B04}" type="parTrans" cxnId="{925D705D-D44B-4E58-B6A7-437D01736BE7}">
      <dgm:prSet/>
      <dgm:spPr/>
      <dgm:t>
        <a:bodyPr/>
        <a:lstStyle/>
        <a:p>
          <a:endParaRPr lang="en-US"/>
        </a:p>
      </dgm:t>
    </dgm:pt>
    <dgm:pt modelId="{17391DC3-838D-4594-A1B0-61BB6FA63475}" type="sibTrans" cxnId="{925D705D-D44B-4E58-B6A7-437D01736BE7}">
      <dgm:prSet/>
      <dgm:spPr/>
      <dgm:t>
        <a:bodyPr/>
        <a:lstStyle/>
        <a:p>
          <a:endParaRPr lang="en-US"/>
        </a:p>
      </dgm:t>
    </dgm:pt>
    <dgm:pt modelId="{E018F648-7FCE-40F0-A764-F333A116DF21}">
      <dgm:prSet/>
      <dgm:spPr/>
      <dgm:t>
        <a:bodyPr/>
        <a:lstStyle/>
        <a:p>
          <a:r>
            <a:rPr lang="en-GB"/>
            <a:t>Impact assessment</a:t>
          </a:r>
          <a:endParaRPr lang="en-US"/>
        </a:p>
      </dgm:t>
    </dgm:pt>
    <dgm:pt modelId="{EBF92406-5A68-4B3D-AEA5-A2BCFABC4560}" type="parTrans" cxnId="{C1F0B3F0-25A1-407F-9ED3-3AC2AD986D68}">
      <dgm:prSet/>
      <dgm:spPr/>
      <dgm:t>
        <a:bodyPr/>
        <a:lstStyle/>
        <a:p>
          <a:endParaRPr lang="en-US"/>
        </a:p>
      </dgm:t>
    </dgm:pt>
    <dgm:pt modelId="{2EEC27D3-DDE8-41F0-B81B-6DCE84C6FAB6}" type="sibTrans" cxnId="{C1F0B3F0-25A1-407F-9ED3-3AC2AD986D68}">
      <dgm:prSet/>
      <dgm:spPr/>
      <dgm:t>
        <a:bodyPr/>
        <a:lstStyle/>
        <a:p>
          <a:endParaRPr lang="en-US"/>
        </a:p>
      </dgm:t>
    </dgm:pt>
    <dgm:pt modelId="{28CF103D-B8F0-472D-88A1-9B2DCC868570}">
      <dgm:prSet/>
      <dgm:spPr/>
      <dgm:t>
        <a:bodyPr/>
        <a:lstStyle/>
        <a:p>
          <a:r>
            <a:rPr lang="en-GB"/>
            <a:t>Resources involved </a:t>
          </a:r>
          <a:endParaRPr lang="en-US"/>
        </a:p>
      </dgm:t>
    </dgm:pt>
    <dgm:pt modelId="{0AE1D38A-2415-4DA5-B135-0A05E984B084}" type="parTrans" cxnId="{2BCD8B14-7BEE-4CEE-985B-A65D398B39DE}">
      <dgm:prSet/>
      <dgm:spPr/>
      <dgm:t>
        <a:bodyPr/>
        <a:lstStyle/>
        <a:p>
          <a:endParaRPr lang="en-US"/>
        </a:p>
      </dgm:t>
    </dgm:pt>
    <dgm:pt modelId="{8F56109B-F440-4285-A8EA-AD3194EE1271}" type="sibTrans" cxnId="{2BCD8B14-7BEE-4CEE-985B-A65D398B39DE}">
      <dgm:prSet/>
      <dgm:spPr/>
      <dgm:t>
        <a:bodyPr/>
        <a:lstStyle/>
        <a:p>
          <a:endParaRPr lang="en-US"/>
        </a:p>
      </dgm:t>
    </dgm:pt>
    <dgm:pt modelId="{A5D924BB-04A0-42AC-AF33-D32CEC2C2D9A}">
      <dgm:prSet/>
      <dgm:spPr/>
      <dgm:t>
        <a:bodyPr/>
        <a:lstStyle/>
        <a:p>
          <a:r>
            <a:rPr lang="en-GB"/>
            <a:t>Minoritised groups and communities </a:t>
          </a:r>
          <a:endParaRPr lang="en-US"/>
        </a:p>
      </dgm:t>
    </dgm:pt>
    <dgm:pt modelId="{B095AF22-E24E-425A-944F-10B61E51965D}" type="parTrans" cxnId="{C869CCDE-F5B1-4714-9781-34B1E26134B7}">
      <dgm:prSet/>
      <dgm:spPr/>
      <dgm:t>
        <a:bodyPr/>
        <a:lstStyle/>
        <a:p>
          <a:endParaRPr lang="en-US"/>
        </a:p>
      </dgm:t>
    </dgm:pt>
    <dgm:pt modelId="{70D602B0-3512-4AAF-8AF1-D0C4F6C8D55A}" type="sibTrans" cxnId="{C869CCDE-F5B1-4714-9781-34B1E26134B7}">
      <dgm:prSet/>
      <dgm:spPr/>
      <dgm:t>
        <a:bodyPr/>
        <a:lstStyle/>
        <a:p>
          <a:endParaRPr lang="en-US"/>
        </a:p>
      </dgm:t>
    </dgm:pt>
    <dgm:pt modelId="{30ACA6C8-8FD0-BF44-B10D-E3CA7D22B77B}" type="pres">
      <dgm:prSet presAssocID="{BB592850-ADB6-4901-89C9-91B92354A637}" presName="linear" presStyleCnt="0">
        <dgm:presLayoutVars>
          <dgm:dir/>
          <dgm:animLvl val="lvl"/>
          <dgm:resizeHandles val="exact"/>
        </dgm:presLayoutVars>
      </dgm:prSet>
      <dgm:spPr/>
    </dgm:pt>
    <dgm:pt modelId="{2BB2277D-6AB1-2046-8B84-10DABA068539}" type="pres">
      <dgm:prSet presAssocID="{90900C12-A9C4-4F48-90A6-1985A13876A2}" presName="parentLin" presStyleCnt="0"/>
      <dgm:spPr/>
    </dgm:pt>
    <dgm:pt modelId="{0FEDF296-A419-0C4D-8932-AA8ED1FC1D6D}" type="pres">
      <dgm:prSet presAssocID="{90900C12-A9C4-4F48-90A6-1985A13876A2}" presName="parentLeftMargin" presStyleLbl="node1" presStyleIdx="0" presStyleCnt="2"/>
      <dgm:spPr/>
    </dgm:pt>
    <dgm:pt modelId="{C4FFDFA1-6CC0-0A47-B198-E1E36856F082}" type="pres">
      <dgm:prSet presAssocID="{90900C12-A9C4-4F48-90A6-1985A13876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D76628-9BB0-2D4F-994D-85A37E770EAA}" type="pres">
      <dgm:prSet presAssocID="{90900C12-A9C4-4F48-90A6-1985A13876A2}" presName="negativeSpace" presStyleCnt="0"/>
      <dgm:spPr/>
    </dgm:pt>
    <dgm:pt modelId="{AEF88D03-4BFC-4949-8418-DF58DA838510}" type="pres">
      <dgm:prSet presAssocID="{90900C12-A9C4-4F48-90A6-1985A13876A2}" presName="childText" presStyleLbl="conFgAcc1" presStyleIdx="0" presStyleCnt="2">
        <dgm:presLayoutVars>
          <dgm:bulletEnabled val="1"/>
        </dgm:presLayoutVars>
      </dgm:prSet>
      <dgm:spPr/>
    </dgm:pt>
    <dgm:pt modelId="{B1BA9C84-4C9D-A94B-8D1B-94027F46247E}" type="pres">
      <dgm:prSet presAssocID="{E889E658-4D50-45AB-A6D9-C15CEB1CD285}" presName="spaceBetweenRectangles" presStyleCnt="0"/>
      <dgm:spPr/>
    </dgm:pt>
    <dgm:pt modelId="{E16793B6-922B-0843-BF35-025EA41C8008}" type="pres">
      <dgm:prSet presAssocID="{93C07D8A-5444-4BBE-BA99-BD6929BF3BC8}" presName="parentLin" presStyleCnt="0"/>
      <dgm:spPr/>
    </dgm:pt>
    <dgm:pt modelId="{8772358C-A145-0949-B01C-55A7ECA5993F}" type="pres">
      <dgm:prSet presAssocID="{93C07D8A-5444-4BBE-BA99-BD6929BF3BC8}" presName="parentLeftMargin" presStyleLbl="node1" presStyleIdx="0" presStyleCnt="2"/>
      <dgm:spPr/>
    </dgm:pt>
    <dgm:pt modelId="{5F72662A-4BB1-0549-9268-9BAFDC7ECAF7}" type="pres">
      <dgm:prSet presAssocID="{93C07D8A-5444-4BBE-BA99-BD6929BF3B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397DEA-960D-5343-A986-E721521892A4}" type="pres">
      <dgm:prSet presAssocID="{93C07D8A-5444-4BBE-BA99-BD6929BF3BC8}" presName="negativeSpace" presStyleCnt="0"/>
      <dgm:spPr/>
    </dgm:pt>
    <dgm:pt modelId="{9742C8F7-6981-9847-A056-7243B7E6B05D}" type="pres">
      <dgm:prSet presAssocID="{93C07D8A-5444-4BBE-BA99-BD6929BF3BC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0FA9602-B65A-41D7-A6E0-D0C58EC28484}" srcId="{90900C12-A9C4-4F48-90A6-1985A13876A2}" destId="{CFF5ED6C-E98B-478E-9943-0C351763DAC1}" srcOrd="4" destOrd="0" parTransId="{7F983B22-3618-4640-9C20-AF7BD33CDBCE}" sibTransId="{72E37BAB-587F-4290-AE7A-166424CD6366}"/>
    <dgm:cxn modelId="{523E8F09-5B67-456C-BC90-FB58E5279DC1}" srcId="{90900C12-A9C4-4F48-90A6-1985A13876A2}" destId="{DBBDF836-F7BC-4C68-A62E-7D25CBA649C7}" srcOrd="0" destOrd="0" parTransId="{CA71BA6E-9EF9-42E2-9412-518CF7A0548C}" sibTransId="{FF4CFA99-9924-4016-ABAB-63EFABAFF481}"/>
    <dgm:cxn modelId="{2BAD970B-191A-F04D-98AD-4B904A2E7DF9}" type="presOf" srcId="{BD67FB85-96EF-4C1B-8A55-77BDF9D849AB}" destId="{AEF88D03-4BFC-4949-8418-DF58DA838510}" srcOrd="0" destOrd="1" presId="urn:microsoft.com/office/officeart/2005/8/layout/list1"/>
    <dgm:cxn modelId="{2BCD8B14-7BEE-4CEE-985B-A65D398B39DE}" srcId="{93C07D8A-5444-4BBE-BA99-BD6929BF3BC8}" destId="{28CF103D-B8F0-472D-88A1-9B2DCC868570}" srcOrd="2" destOrd="0" parTransId="{0AE1D38A-2415-4DA5-B135-0A05E984B084}" sibTransId="{8F56109B-F440-4285-A8EA-AD3194EE1271}"/>
    <dgm:cxn modelId="{87BD9637-02F9-4775-8649-53D0D2118932}" srcId="{90900C12-A9C4-4F48-90A6-1985A13876A2}" destId="{322E6479-35F2-4F8D-956C-22DB06DE5F29}" srcOrd="3" destOrd="0" parTransId="{80247DA0-3598-45CF-BE8C-232BB2B382C0}" sibTransId="{207DE5A0-877B-49BF-BE00-2C18F1BA4BA6}"/>
    <dgm:cxn modelId="{925D705D-D44B-4E58-B6A7-437D01736BE7}" srcId="{93C07D8A-5444-4BBE-BA99-BD6929BF3BC8}" destId="{A3889B00-DFCA-477E-8762-6A5CC7B29F26}" srcOrd="0" destOrd="0" parTransId="{BF522FED-653F-4E9F-86C5-F29A4AF11B04}" sibTransId="{17391DC3-838D-4594-A1B0-61BB6FA63475}"/>
    <dgm:cxn modelId="{48BEBC68-E768-374A-B92F-6B3F24D715C4}" type="presOf" srcId="{322E6479-35F2-4F8D-956C-22DB06DE5F29}" destId="{AEF88D03-4BFC-4949-8418-DF58DA838510}" srcOrd="0" destOrd="3" presId="urn:microsoft.com/office/officeart/2005/8/layout/list1"/>
    <dgm:cxn modelId="{F5D01A4B-A79A-0649-8ABB-E36E4591E307}" type="presOf" srcId="{A3889B00-DFCA-477E-8762-6A5CC7B29F26}" destId="{9742C8F7-6981-9847-A056-7243B7E6B05D}" srcOrd="0" destOrd="0" presId="urn:microsoft.com/office/officeart/2005/8/layout/list1"/>
    <dgm:cxn modelId="{AC32366D-ACFB-4ADD-87B0-DE670935F565}" srcId="{BB592850-ADB6-4901-89C9-91B92354A637}" destId="{90900C12-A9C4-4F48-90A6-1985A13876A2}" srcOrd="0" destOrd="0" parTransId="{6E0F6291-D5B2-4CE9-8A40-BF80B4DD498C}" sibTransId="{E889E658-4D50-45AB-A6D9-C15CEB1CD285}"/>
    <dgm:cxn modelId="{A6388675-602B-504F-A074-962E878F2DC2}" type="presOf" srcId="{A5D924BB-04A0-42AC-AF33-D32CEC2C2D9A}" destId="{9742C8F7-6981-9847-A056-7243B7E6B05D}" srcOrd="0" destOrd="3" presId="urn:microsoft.com/office/officeart/2005/8/layout/list1"/>
    <dgm:cxn modelId="{165EEB57-6ABB-444E-A03F-1286113E305C}" type="presOf" srcId="{E018F648-7FCE-40F0-A764-F333A116DF21}" destId="{9742C8F7-6981-9847-A056-7243B7E6B05D}" srcOrd="0" destOrd="1" presId="urn:microsoft.com/office/officeart/2005/8/layout/list1"/>
    <dgm:cxn modelId="{30A0178B-848B-EE44-B69F-590555A0CC35}" type="presOf" srcId="{93C07D8A-5444-4BBE-BA99-BD6929BF3BC8}" destId="{5F72662A-4BB1-0549-9268-9BAFDC7ECAF7}" srcOrd="1" destOrd="0" presId="urn:microsoft.com/office/officeart/2005/8/layout/list1"/>
    <dgm:cxn modelId="{E5269E8D-F076-0840-9974-CEE66684D886}" type="presOf" srcId="{90900C12-A9C4-4F48-90A6-1985A13876A2}" destId="{0FEDF296-A419-0C4D-8932-AA8ED1FC1D6D}" srcOrd="0" destOrd="0" presId="urn:microsoft.com/office/officeart/2005/8/layout/list1"/>
    <dgm:cxn modelId="{97C7F891-28C7-874F-97A5-04B445A173B6}" type="presOf" srcId="{28CF103D-B8F0-472D-88A1-9B2DCC868570}" destId="{9742C8F7-6981-9847-A056-7243B7E6B05D}" srcOrd="0" destOrd="2" presId="urn:microsoft.com/office/officeart/2005/8/layout/list1"/>
    <dgm:cxn modelId="{E79518A4-FB3E-C342-8138-368F06025AEA}" type="presOf" srcId="{CFF5ED6C-E98B-478E-9943-0C351763DAC1}" destId="{AEF88D03-4BFC-4949-8418-DF58DA838510}" srcOrd="0" destOrd="4" presId="urn:microsoft.com/office/officeart/2005/8/layout/list1"/>
    <dgm:cxn modelId="{9AB5F4A7-F535-3148-AD8A-495689831145}" type="presOf" srcId="{90900C12-A9C4-4F48-90A6-1985A13876A2}" destId="{C4FFDFA1-6CC0-0A47-B198-E1E36856F082}" srcOrd="1" destOrd="0" presId="urn:microsoft.com/office/officeart/2005/8/layout/list1"/>
    <dgm:cxn modelId="{B6E0EDA9-12F1-B641-B573-81862D0DC11E}" type="presOf" srcId="{BB592850-ADB6-4901-89C9-91B92354A637}" destId="{30ACA6C8-8FD0-BF44-B10D-E3CA7D22B77B}" srcOrd="0" destOrd="0" presId="urn:microsoft.com/office/officeart/2005/8/layout/list1"/>
    <dgm:cxn modelId="{2B53BCB3-680C-A947-B40E-DBEE8B811E6A}" type="presOf" srcId="{DBBDF836-F7BC-4C68-A62E-7D25CBA649C7}" destId="{AEF88D03-4BFC-4949-8418-DF58DA838510}" srcOrd="0" destOrd="0" presId="urn:microsoft.com/office/officeart/2005/8/layout/list1"/>
    <dgm:cxn modelId="{28AEF9C1-1205-8041-BC2B-257DF6C64F04}" type="presOf" srcId="{867D6387-FB4F-4081-B6A1-2EF14AECC803}" destId="{AEF88D03-4BFC-4949-8418-DF58DA838510}" srcOrd="0" destOrd="2" presId="urn:microsoft.com/office/officeart/2005/8/layout/list1"/>
    <dgm:cxn modelId="{4AD8BCD2-FCD2-3A41-A6D8-22BE184924C8}" type="presOf" srcId="{93C07D8A-5444-4BBE-BA99-BD6929BF3BC8}" destId="{8772358C-A145-0949-B01C-55A7ECA5993F}" srcOrd="0" destOrd="0" presId="urn:microsoft.com/office/officeart/2005/8/layout/list1"/>
    <dgm:cxn modelId="{C869CCDE-F5B1-4714-9781-34B1E26134B7}" srcId="{93C07D8A-5444-4BBE-BA99-BD6929BF3BC8}" destId="{A5D924BB-04A0-42AC-AF33-D32CEC2C2D9A}" srcOrd="3" destOrd="0" parTransId="{B095AF22-E24E-425A-944F-10B61E51965D}" sibTransId="{70D602B0-3512-4AAF-8AF1-D0C4F6C8D55A}"/>
    <dgm:cxn modelId="{F339CEEF-1B0A-4270-8CC0-00C89A91E424}" srcId="{90900C12-A9C4-4F48-90A6-1985A13876A2}" destId="{867D6387-FB4F-4081-B6A1-2EF14AECC803}" srcOrd="2" destOrd="0" parTransId="{1EC9D495-5AF9-49CF-934F-57ADB70FA749}" sibTransId="{81B2B654-3FA2-472D-9CC9-4750C02CC3FD}"/>
    <dgm:cxn modelId="{C1F0B3F0-25A1-407F-9ED3-3AC2AD986D68}" srcId="{93C07D8A-5444-4BBE-BA99-BD6929BF3BC8}" destId="{E018F648-7FCE-40F0-A764-F333A116DF21}" srcOrd="1" destOrd="0" parTransId="{EBF92406-5A68-4B3D-AEA5-A2BCFABC4560}" sibTransId="{2EEC27D3-DDE8-41F0-B81B-6DCE84C6FAB6}"/>
    <dgm:cxn modelId="{9F6BCFF1-12B6-4FD0-9E02-99C33C2CB849}" srcId="{BB592850-ADB6-4901-89C9-91B92354A637}" destId="{93C07D8A-5444-4BBE-BA99-BD6929BF3BC8}" srcOrd="1" destOrd="0" parTransId="{B4E69E15-FC82-46C7-96E1-3D1E89FE4025}" sibTransId="{6E0644A9-3499-4982-B06B-FBF9F6FD890E}"/>
    <dgm:cxn modelId="{47800FFE-9BBD-419A-88CE-4AD4452704F1}" srcId="{90900C12-A9C4-4F48-90A6-1985A13876A2}" destId="{BD67FB85-96EF-4C1B-8A55-77BDF9D849AB}" srcOrd="1" destOrd="0" parTransId="{7AD512C9-E1F3-4CDC-943E-12C8B2B19DF5}" sibTransId="{B9503DD8-2750-41D0-90AD-387F152E55C9}"/>
    <dgm:cxn modelId="{E1AD349A-3864-2A47-A8C6-EE35737A2BDB}" type="presParOf" srcId="{30ACA6C8-8FD0-BF44-B10D-E3CA7D22B77B}" destId="{2BB2277D-6AB1-2046-8B84-10DABA068539}" srcOrd="0" destOrd="0" presId="urn:microsoft.com/office/officeart/2005/8/layout/list1"/>
    <dgm:cxn modelId="{B4D731A4-815C-0343-98D8-F309A21DDA3C}" type="presParOf" srcId="{2BB2277D-6AB1-2046-8B84-10DABA068539}" destId="{0FEDF296-A419-0C4D-8932-AA8ED1FC1D6D}" srcOrd="0" destOrd="0" presId="urn:microsoft.com/office/officeart/2005/8/layout/list1"/>
    <dgm:cxn modelId="{D6653D37-2D47-104A-B4A1-F35E3F9BCCA3}" type="presParOf" srcId="{2BB2277D-6AB1-2046-8B84-10DABA068539}" destId="{C4FFDFA1-6CC0-0A47-B198-E1E36856F082}" srcOrd="1" destOrd="0" presId="urn:microsoft.com/office/officeart/2005/8/layout/list1"/>
    <dgm:cxn modelId="{BF5C03C2-D268-D244-B8E3-6AD282B5CE53}" type="presParOf" srcId="{30ACA6C8-8FD0-BF44-B10D-E3CA7D22B77B}" destId="{07D76628-9BB0-2D4F-994D-85A37E770EAA}" srcOrd="1" destOrd="0" presId="urn:microsoft.com/office/officeart/2005/8/layout/list1"/>
    <dgm:cxn modelId="{F10C909D-5C03-3641-9C47-5BBA0C2D6B2D}" type="presParOf" srcId="{30ACA6C8-8FD0-BF44-B10D-E3CA7D22B77B}" destId="{AEF88D03-4BFC-4949-8418-DF58DA838510}" srcOrd="2" destOrd="0" presId="urn:microsoft.com/office/officeart/2005/8/layout/list1"/>
    <dgm:cxn modelId="{3240EB0B-09D2-4D4F-83B2-079C84BFEDFF}" type="presParOf" srcId="{30ACA6C8-8FD0-BF44-B10D-E3CA7D22B77B}" destId="{B1BA9C84-4C9D-A94B-8D1B-94027F46247E}" srcOrd="3" destOrd="0" presId="urn:microsoft.com/office/officeart/2005/8/layout/list1"/>
    <dgm:cxn modelId="{0F9644EA-1172-5C45-8E22-4D58EAFD7B1F}" type="presParOf" srcId="{30ACA6C8-8FD0-BF44-B10D-E3CA7D22B77B}" destId="{E16793B6-922B-0843-BF35-025EA41C8008}" srcOrd="4" destOrd="0" presId="urn:microsoft.com/office/officeart/2005/8/layout/list1"/>
    <dgm:cxn modelId="{DEE13DD1-209D-A74B-BEBC-96DFE8F02ABB}" type="presParOf" srcId="{E16793B6-922B-0843-BF35-025EA41C8008}" destId="{8772358C-A145-0949-B01C-55A7ECA5993F}" srcOrd="0" destOrd="0" presId="urn:microsoft.com/office/officeart/2005/8/layout/list1"/>
    <dgm:cxn modelId="{873DE1B7-87AB-FD43-BBE7-54104401EB65}" type="presParOf" srcId="{E16793B6-922B-0843-BF35-025EA41C8008}" destId="{5F72662A-4BB1-0549-9268-9BAFDC7ECAF7}" srcOrd="1" destOrd="0" presId="urn:microsoft.com/office/officeart/2005/8/layout/list1"/>
    <dgm:cxn modelId="{4390F8AB-A818-9D4A-9867-A8BF47AA9B1F}" type="presParOf" srcId="{30ACA6C8-8FD0-BF44-B10D-E3CA7D22B77B}" destId="{49397DEA-960D-5343-A986-E721521892A4}" srcOrd="5" destOrd="0" presId="urn:microsoft.com/office/officeart/2005/8/layout/list1"/>
    <dgm:cxn modelId="{A8FE3F69-85F9-7D43-9C48-7332E50F1F43}" type="presParOf" srcId="{30ACA6C8-8FD0-BF44-B10D-E3CA7D22B77B}" destId="{9742C8F7-6981-9847-A056-7243B7E6B0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760D4-D0AB-4C42-9242-ED95F734A134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760B95-3A78-4D23-9CF1-27EC0AD5ACC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Political will</a:t>
          </a:r>
          <a:endParaRPr lang="en-US"/>
        </a:p>
      </dgm:t>
    </dgm:pt>
    <dgm:pt modelId="{DB9D122C-9C10-41A5-B609-A02DF80B73F1}" type="parTrans" cxnId="{468A0DA1-480C-45C4-966F-4E4E9889CDCC}">
      <dgm:prSet/>
      <dgm:spPr/>
      <dgm:t>
        <a:bodyPr/>
        <a:lstStyle/>
        <a:p>
          <a:endParaRPr lang="en-US"/>
        </a:p>
      </dgm:t>
    </dgm:pt>
    <dgm:pt modelId="{49C7D174-431F-4AB0-A28C-5891B88C3DAC}" type="sibTrans" cxnId="{468A0DA1-480C-45C4-966F-4E4E9889CDCC}">
      <dgm:prSet/>
      <dgm:spPr/>
      <dgm:t>
        <a:bodyPr/>
        <a:lstStyle/>
        <a:p>
          <a:endParaRPr lang="en-US"/>
        </a:p>
      </dgm:t>
    </dgm:pt>
    <dgm:pt modelId="{62BC5D95-4B38-480D-A095-CE61C0B1D7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Safety</a:t>
          </a:r>
          <a:endParaRPr lang="en-US"/>
        </a:p>
      </dgm:t>
    </dgm:pt>
    <dgm:pt modelId="{F1CA0CAF-A08F-4450-A8D7-88F0BDFF5475}" type="parTrans" cxnId="{654C0A7D-E235-4117-8964-D869AEE7DA86}">
      <dgm:prSet/>
      <dgm:spPr/>
      <dgm:t>
        <a:bodyPr/>
        <a:lstStyle/>
        <a:p>
          <a:endParaRPr lang="en-US"/>
        </a:p>
      </dgm:t>
    </dgm:pt>
    <dgm:pt modelId="{FF0787C3-838D-4C42-AB4D-09462191A65D}" type="sibTrans" cxnId="{654C0A7D-E235-4117-8964-D869AEE7DA86}">
      <dgm:prSet/>
      <dgm:spPr/>
      <dgm:t>
        <a:bodyPr/>
        <a:lstStyle/>
        <a:p>
          <a:endParaRPr lang="en-US"/>
        </a:p>
      </dgm:t>
    </dgm:pt>
    <dgm:pt modelId="{CD39B2D6-75F4-40EC-A6FE-49CEDF034EB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Existence of services </a:t>
          </a:r>
          <a:endParaRPr lang="en-US"/>
        </a:p>
      </dgm:t>
    </dgm:pt>
    <dgm:pt modelId="{646BDEBB-4042-4A38-AE97-C0D2795E2403}" type="parTrans" cxnId="{33212C60-6EE3-47F5-9794-94F01AFCC6C0}">
      <dgm:prSet/>
      <dgm:spPr/>
      <dgm:t>
        <a:bodyPr/>
        <a:lstStyle/>
        <a:p>
          <a:endParaRPr lang="en-US"/>
        </a:p>
      </dgm:t>
    </dgm:pt>
    <dgm:pt modelId="{73C019D4-0E17-4943-8594-F622E03A723A}" type="sibTrans" cxnId="{33212C60-6EE3-47F5-9794-94F01AFCC6C0}">
      <dgm:prSet/>
      <dgm:spPr/>
      <dgm:t>
        <a:bodyPr/>
        <a:lstStyle/>
        <a:p>
          <a:endParaRPr lang="en-US"/>
        </a:p>
      </dgm:t>
    </dgm:pt>
    <dgm:pt modelId="{13571278-F885-4E8F-A2DA-A5EF93020D53}" type="pres">
      <dgm:prSet presAssocID="{C41760D4-D0AB-4C42-9242-ED95F734A134}" presName="root" presStyleCnt="0">
        <dgm:presLayoutVars>
          <dgm:dir/>
          <dgm:resizeHandles val="exact"/>
        </dgm:presLayoutVars>
      </dgm:prSet>
      <dgm:spPr/>
    </dgm:pt>
    <dgm:pt modelId="{29C71F52-F79D-45AD-81CE-E21CA151D422}" type="pres">
      <dgm:prSet presAssocID="{2E760B95-3A78-4D23-9CF1-27EC0AD5ACCF}" presName="compNode" presStyleCnt="0"/>
      <dgm:spPr/>
    </dgm:pt>
    <dgm:pt modelId="{38942D81-6677-4E63-A022-92B8AF42543E}" type="pres">
      <dgm:prSet presAssocID="{2E760B95-3A78-4D23-9CF1-27EC0AD5ACCF}" presName="bgRect" presStyleLbl="bgShp" presStyleIdx="0" presStyleCnt="3"/>
      <dgm:spPr/>
    </dgm:pt>
    <dgm:pt modelId="{B8D12685-95B9-4550-A528-86F7AE3729FC}" type="pres">
      <dgm:prSet presAssocID="{2E760B95-3A78-4D23-9CF1-27EC0AD5AC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AC8F777-B965-4902-9F16-2268C2B3AE93}" type="pres">
      <dgm:prSet presAssocID="{2E760B95-3A78-4D23-9CF1-27EC0AD5ACCF}" presName="spaceRect" presStyleCnt="0"/>
      <dgm:spPr/>
    </dgm:pt>
    <dgm:pt modelId="{C696DF94-3C84-4CE9-8AF9-E4FDAD814F8A}" type="pres">
      <dgm:prSet presAssocID="{2E760B95-3A78-4D23-9CF1-27EC0AD5ACCF}" presName="parTx" presStyleLbl="revTx" presStyleIdx="0" presStyleCnt="3">
        <dgm:presLayoutVars>
          <dgm:chMax val="0"/>
          <dgm:chPref val="0"/>
        </dgm:presLayoutVars>
      </dgm:prSet>
      <dgm:spPr/>
    </dgm:pt>
    <dgm:pt modelId="{5B8C16B4-B5C3-47D7-867F-7A6BEC493C35}" type="pres">
      <dgm:prSet presAssocID="{49C7D174-431F-4AB0-A28C-5891B88C3DAC}" presName="sibTrans" presStyleCnt="0"/>
      <dgm:spPr/>
    </dgm:pt>
    <dgm:pt modelId="{EF2FB90D-AEF5-42FC-BE15-18E25159D237}" type="pres">
      <dgm:prSet presAssocID="{62BC5D95-4B38-480D-A095-CE61C0B1D7C7}" presName="compNode" presStyleCnt="0"/>
      <dgm:spPr/>
    </dgm:pt>
    <dgm:pt modelId="{6E1BDA41-A10B-49A3-A545-70019C8A214A}" type="pres">
      <dgm:prSet presAssocID="{62BC5D95-4B38-480D-A095-CE61C0B1D7C7}" presName="bgRect" presStyleLbl="bgShp" presStyleIdx="1" presStyleCnt="3"/>
      <dgm:spPr/>
    </dgm:pt>
    <dgm:pt modelId="{48D2EC19-196B-4CEF-A000-9A3FDD24EF27}" type="pres">
      <dgm:prSet presAssocID="{62BC5D95-4B38-480D-A095-CE61C0B1D7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D9B15699-5002-4447-9922-405ED9D1B1EB}" type="pres">
      <dgm:prSet presAssocID="{62BC5D95-4B38-480D-A095-CE61C0B1D7C7}" presName="spaceRect" presStyleCnt="0"/>
      <dgm:spPr/>
    </dgm:pt>
    <dgm:pt modelId="{1F1E98BB-05CA-489E-B4D1-AECB79B65E8E}" type="pres">
      <dgm:prSet presAssocID="{62BC5D95-4B38-480D-A095-CE61C0B1D7C7}" presName="parTx" presStyleLbl="revTx" presStyleIdx="1" presStyleCnt="3">
        <dgm:presLayoutVars>
          <dgm:chMax val="0"/>
          <dgm:chPref val="0"/>
        </dgm:presLayoutVars>
      </dgm:prSet>
      <dgm:spPr/>
    </dgm:pt>
    <dgm:pt modelId="{573B398B-5EDD-4938-8946-456DA4B9B9E4}" type="pres">
      <dgm:prSet presAssocID="{FF0787C3-838D-4C42-AB4D-09462191A65D}" presName="sibTrans" presStyleCnt="0"/>
      <dgm:spPr/>
    </dgm:pt>
    <dgm:pt modelId="{E1C40708-8879-47CA-A6E0-4B8ACBC25631}" type="pres">
      <dgm:prSet presAssocID="{CD39B2D6-75F4-40EC-A6FE-49CEDF034EB1}" presName="compNode" presStyleCnt="0"/>
      <dgm:spPr/>
    </dgm:pt>
    <dgm:pt modelId="{67942BC6-CD1F-4A9A-9F9C-2A0BEEF24F5D}" type="pres">
      <dgm:prSet presAssocID="{CD39B2D6-75F4-40EC-A6FE-49CEDF034EB1}" presName="bgRect" presStyleLbl="bgShp" presStyleIdx="2" presStyleCnt="3"/>
      <dgm:spPr/>
    </dgm:pt>
    <dgm:pt modelId="{AD296F8C-E8E8-4D40-8E19-31CB8BAE8DE8}" type="pres">
      <dgm:prSet presAssocID="{CD39B2D6-75F4-40EC-A6FE-49CEDF034E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BA1F50D-F781-46C1-814A-D95BA2F17A24}" type="pres">
      <dgm:prSet presAssocID="{CD39B2D6-75F4-40EC-A6FE-49CEDF034EB1}" presName="spaceRect" presStyleCnt="0"/>
      <dgm:spPr/>
    </dgm:pt>
    <dgm:pt modelId="{A92366E1-DA76-4826-BE03-8ED121E559C6}" type="pres">
      <dgm:prSet presAssocID="{CD39B2D6-75F4-40EC-A6FE-49CEDF034EB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1FC1036-9A5D-9540-8DE5-15EB0870840F}" type="presOf" srcId="{2E760B95-3A78-4D23-9CF1-27EC0AD5ACCF}" destId="{C696DF94-3C84-4CE9-8AF9-E4FDAD814F8A}" srcOrd="0" destOrd="0" presId="urn:microsoft.com/office/officeart/2018/2/layout/IconVerticalSolidList"/>
    <dgm:cxn modelId="{33212C60-6EE3-47F5-9794-94F01AFCC6C0}" srcId="{C41760D4-D0AB-4C42-9242-ED95F734A134}" destId="{CD39B2D6-75F4-40EC-A6FE-49CEDF034EB1}" srcOrd="2" destOrd="0" parTransId="{646BDEBB-4042-4A38-AE97-C0D2795E2403}" sibTransId="{73C019D4-0E17-4943-8594-F622E03A723A}"/>
    <dgm:cxn modelId="{654C0A7D-E235-4117-8964-D869AEE7DA86}" srcId="{C41760D4-D0AB-4C42-9242-ED95F734A134}" destId="{62BC5D95-4B38-480D-A095-CE61C0B1D7C7}" srcOrd="1" destOrd="0" parTransId="{F1CA0CAF-A08F-4450-A8D7-88F0BDFF5475}" sibTransId="{FF0787C3-838D-4C42-AB4D-09462191A65D}"/>
    <dgm:cxn modelId="{468A0DA1-480C-45C4-966F-4E4E9889CDCC}" srcId="{C41760D4-D0AB-4C42-9242-ED95F734A134}" destId="{2E760B95-3A78-4D23-9CF1-27EC0AD5ACCF}" srcOrd="0" destOrd="0" parTransId="{DB9D122C-9C10-41A5-B609-A02DF80B73F1}" sibTransId="{49C7D174-431F-4AB0-A28C-5891B88C3DAC}"/>
    <dgm:cxn modelId="{187473AD-968D-8E45-8173-48C43E8136A3}" type="presOf" srcId="{CD39B2D6-75F4-40EC-A6FE-49CEDF034EB1}" destId="{A92366E1-DA76-4826-BE03-8ED121E559C6}" srcOrd="0" destOrd="0" presId="urn:microsoft.com/office/officeart/2018/2/layout/IconVerticalSolidList"/>
    <dgm:cxn modelId="{ADF2DDD0-0339-B449-BBD7-6AC818D0F244}" type="presOf" srcId="{62BC5D95-4B38-480D-A095-CE61C0B1D7C7}" destId="{1F1E98BB-05CA-489E-B4D1-AECB79B65E8E}" srcOrd="0" destOrd="0" presId="urn:microsoft.com/office/officeart/2018/2/layout/IconVerticalSolidList"/>
    <dgm:cxn modelId="{ADD38DF5-116D-1145-842D-5AA84C8B4153}" type="presOf" srcId="{C41760D4-D0AB-4C42-9242-ED95F734A134}" destId="{13571278-F885-4E8F-A2DA-A5EF93020D53}" srcOrd="0" destOrd="0" presId="urn:microsoft.com/office/officeart/2018/2/layout/IconVerticalSolidList"/>
    <dgm:cxn modelId="{F87FF501-CBA8-BA40-8989-C478593891D6}" type="presParOf" srcId="{13571278-F885-4E8F-A2DA-A5EF93020D53}" destId="{29C71F52-F79D-45AD-81CE-E21CA151D422}" srcOrd="0" destOrd="0" presId="urn:microsoft.com/office/officeart/2018/2/layout/IconVerticalSolidList"/>
    <dgm:cxn modelId="{DD92DD9F-119A-4F4D-88BC-A1D290673BA5}" type="presParOf" srcId="{29C71F52-F79D-45AD-81CE-E21CA151D422}" destId="{38942D81-6677-4E63-A022-92B8AF42543E}" srcOrd="0" destOrd="0" presId="urn:microsoft.com/office/officeart/2018/2/layout/IconVerticalSolidList"/>
    <dgm:cxn modelId="{584CB5AE-6EA2-784E-9E8C-9C28A9CEA991}" type="presParOf" srcId="{29C71F52-F79D-45AD-81CE-E21CA151D422}" destId="{B8D12685-95B9-4550-A528-86F7AE3729FC}" srcOrd="1" destOrd="0" presId="urn:microsoft.com/office/officeart/2018/2/layout/IconVerticalSolidList"/>
    <dgm:cxn modelId="{BCCA2C78-827D-3447-A517-2E58C7BFB5C3}" type="presParOf" srcId="{29C71F52-F79D-45AD-81CE-E21CA151D422}" destId="{5AC8F777-B965-4902-9F16-2268C2B3AE93}" srcOrd="2" destOrd="0" presId="urn:microsoft.com/office/officeart/2018/2/layout/IconVerticalSolidList"/>
    <dgm:cxn modelId="{BA3839B4-82AB-DB4E-9882-CFAEB25E5C9A}" type="presParOf" srcId="{29C71F52-F79D-45AD-81CE-E21CA151D422}" destId="{C696DF94-3C84-4CE9-8AF9-E4FDAD814F8A}" srcOrd="3" destOrd="0" presId="urn:microsoft.com/office/officeart/2018/2/layout/IconVerticalSolidList"/>
    <dgm:cxn modelId="{C64C49A9-D5DE-5D42-AAFC-19328A17F1AC}" type="presParOf" srcId="{13571278-F885-4E8F-A2DA-A5EF93020D53}" destId="{5B8C16B4-B5C3-47D7-867F-7A6BEC493C35}" srcOrd="1" destOrd="0" presId="urn:microsoft.com/office/officeart/2018/2/layout/IconVerticalSolidList"/>
    <dgm:cxn modelId="{FDDFB04E-B5F4-9E4A-B279-903C12764C77}" type="presParOf" srcId="{13571278-F885-4E8F-A2DA-A5EF93020D53}" destId="{EF2FB90D-AEF5-42FC-BE15-18E25159D237}" srcOrd="2" destOrd="0" presId="urn:microsoft.com/office/officeart/2018/2/layout/IconVerticalSolidList"/>
    <dgm:cxn modelId="{EF411E3B-4A0E-BB49-9996-79FB91F555AF}" type="presParOf" srcId="{EF2FB90D-AEF5-42FC-BE15-18E25159D237}" destId="{6E1BDA41-A10B-49A3-A545-70019C8A214A}" srcOrd="0" destOrd="0" presId="urn:microsoft.com/office/officeart/2018/2/layout/IconVerticalSolidList"/>
    <dgm:cxn modelId="{49FCF956-6813-4644-86F0-8F492F2F8B0C}" type="presParOf" srcId="{EF2FB90D-AEF5-42FC-BE15-18E25159D237}" destId="{48D2EC19-196B-4CEF-A000-9A3FDD24EF27}" srcOrd="1" destOrd="0" presId="urn:microsoft.com/office/officeart/2018/2/layout/IconVerticalSolidList"/>
    <dgm:cxn modelId="{23758306-564D-9044-BE16-44C8BBEA4B7C}" type="presParOf" srcId="{EF2FB90D-AEF5-42FC-BE15-18E25159D237}" destId="{D9B15699-5002-4447-9922-405ED9D1B1EB}" srcOrd="2" destOrd="0" presId="urn:microsoft.com/office/officeart/2018/2/layout/IconVerticalSolidList"/>
    <dgm:cxn modelId="{36423E8E-9455-6849-9E43-1C5C1DA1F1C4}" type="presParOf" srcId="{EF2FB90D-AEF5-42FC-BE15-18E25159D237}" destId="{1F1E98BB-05CA-489E-B4D1-AECB79B65E8E}" srcOrd="3" destOrd="0" presId="urn:microsoft.com/office/officeart/2018/2/layout/IconVerticalSolidList"/>
    <dgm:cxn modelId="{07426B8B-F967-664E-BEE1-0753AE6ED0C5}" type="presParOf" srcId="{13571278-F885-4E8F-A2DA-A5EF93020D53}" destId="{573B398B-5EDD-4938-8946-456DA4B9B9E4}" srcOrd="3" destOrd="0" presId="urn:microsoft.com/office/officeart/2018/2/layout/IconVerticalSolidList"/>
    <dgm:cxn modelId="{D8D30620-14EB-2B4D-BE6B-CE9DBD992EBA}" type="presParOf" srcId="{13571278-F885-4E8F-A2DA-A5EF93020D53}" destId="{E1C40708-8879-47CA-A6E0-4B8ACBC25631}" srcOrd="4" destOrd="0" presId="urn:microsoft.com/office/officeart/2018/2/layout/IconVerticalSolidList"/>
    <dgm:cxn modelId="{729C2BBA-8A3F-CD4C-8144-E898BD6EE587}" type="presParOf" srcId="{E1C40708-8879-47CA-A6E0-4B8ACBC25631}" destId="{67942BC6-CD1F-4A9A-9F9C-2A0BEEF24F5D}" srcOrd="0" destOrd="0" presId="urn:microsoft.com/office/officeart/2018/2/layout/IconVerticalSolidList"/>
    <dgm:cxn modelId="{64AD8473-03E5-3C47-8C71-A45FC3E9F18B}" type="presParOf" srcId="{E1C40708-8879-47CA-A6E0-4B8ACBC25631}" destId="{AD296F8C-E8E8-4D40-8E19-31CB8BAE8DE8}" srcOrd="1" destOrd="0" presId="urn:microsoft.com/office/officeart/2018/2/layout/IconVerticalSolidList"/>
    <dgm:cxn modelId="{06362E50-A7A0-304B-8678-134EF9CC7342}" type="presParOf" srcId="{E1C40708-8879-47CA-A6E0-4B8ACBC25631}" destId="{0BA1F50D-F781-46C1-814A-D95BA2F17A24}" srcOrd="2" destOrd="0" presId="urn:microsoft.com/office/officeart/2018/2/layout/IconVerticalSolidList"/>
    <dgm:cxn modelId="{4192BA28-BE6F-6F41-B597-9885572640A0}" type="presParOf" srcId="{E1C40708-8879-47CA-A6E0-4B8ACBC25631}" destId="{A92366E1-DA76-4826-BE03-8ED121E559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2DB62-1568-D649-B327-4CD6CE4C0BA2}">
      <dsp:nvSpPr>
        <dsp:cNvPr id="0" name=""/>
        <dsp:cNvSpPr/>
      </dsp:nvSpPr>
      <dsp:spPr>
        <a:xfrm>
          <a:off x="0" y="49336"/>
          <a:ext cx="10131425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Legal reform (criminalisation)			</a:t>
          </a:r>
          <a:r>
            <a:rPr lang="en-GB" sz="2500" kern="1200" baseline="0" dirty="0">
              <a:sym typeface="Wingdings" panose="05000000000000000000" pitchFamily="2" charset="2"/>
            </a:rPr>
            <a:t></a:t>
          </a:r>
          <a:r>
            <a:rPr lang="en-GB" sz="2500" kern="1200" baseline="0" dirty="0"/>
            <a:t> CJS</a:t>
          </a:r>
          <a:endParaRPr lang="en-US" sz="2500" kern="1200" dirty="0"/>
        </a:p>
      </dsp:txBody>
      <dsp:txXfrm>
        <a:off x="29271" y="78607"/>
        <a:ext cx="10072883" cy="541083"/>
      </dsp:txXfrm>
    </dsp:sp>
    <dsp:sp modelId="{575BC29B-47C3-E44B-9435-0CDC97A4F84A}">
      <dsp:nvSpPr>
        <dsp:cNvPr id="0" name=""/>
        <dsp:cNvSpPr/>
      </dsp:nvSpPr>
      <dsp:spPr>
        <a:xfrm>
          <a:off x="0" y="720961"/>
          <a:ext cx="10131425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Risk assessment / protection measures</a:t>
          </a:r>
          <a:r>
            <a:rPr lang="en-GB" sz="2500" kern="1200" baseline="0" dirty="0"/>
            <a:t>		</a:t>
          </a:r>
          <a:r>
            <a:rPr lang="en-GB" sz="2500" kern="1200" baseline="0" dirty="0">
              <a:sym typeface="Wingdings" panose="05000000000000000000" pitchFamily="2" charset="2"/>
            </a:rPr>
            <a:t></a:t>
          </a:r>
          <a:r>
            <a:rPr lang="en-GB" sz="2500" kern="1200" baseline="0" dirty="0"/>
            <a:t> CJS</a:t>
          </a:r>
          <a:endParaRPr lang="en-US" sz="2500" kern="1200" dirty="0"/>
        </a:p>
      </dsp:txBody>
      <dsp:txXfrm>
        <a:off x="29271" y="750232"/>
        <a:ext cx="10072883" cy="541083"/>
      </dsp:txXfrm>
    </dsp:sp>
    <dsp:sp modelId="{1D8F42CA-F4ED-9D40-B46F-8E4DE3E78A79}">
      <dsp:nvSpPr>
        <dsp:cNvPr id="0" name=""/>
        <dsp:cNvSpPr/>
      </dsp:nvSpPr>
      <dsp:spPr>
        <a:xfrm>
          <a:off x="0" y="1392586"/>
          <a:ext cx="10131425" cy="599625"/>
        </a:xfrm>
        <a:prstGeom prst="roundRect">
          <a:avLst/>
        </a:prstGeom>
        <a:solidFill>
          <a:schemeClr val="dk2">
            <a:hueOff val="0"/>
            <a:satOff val="0"/>
            <a:lum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Protocols for investigation 			</a:t>
          </a:r>
          <a:r>
            <a:rPr lang="en-GB" sz="2500" kern="1200" baseline="0" dirty="0">
              <a:sym typeface="Wingdings" panose="05000000000000000000" pitchFamily="2" charset="2"/>
            </a:rPr>
            <a:t></a:t>
          </a:r>
          <a:r>
            <a:rPr lang="en-GB" sz="2500" kern="1200" baseline="0" dirty="0"/>
            <a:t> CJS</a:t>
          </a:r>
          <a:endParaRPr lang="en-US" sz="2500" kern="1200" dirty="0"/>
        </a:p>
      </dsp:txBody>
      <dsp:txXfrm>
        <a:off x="29271" y="1421857"/>
        <a:ext cx="10072883" cy="541083"/>
      </dsp:txXfrm>
    </dsp:sp>
    <dsp:sp modelId="{EE21134B-99CA-0044-8FC4-E95E46B1937E}">
      <dsp:nvSpPr>
        <dsp:cNvPr id="0" name=""/>
        <dsp:cNvSpPr/>
      </dsp:nvSpPr>
      <dsp:spPr>
        <a:xfrm>
          <a:off x="0" y="2064212"/>
          <a:ext cx="10131425" cy="599625"/>
        </a:xfrm>
        <a:prstGeom prst="roundRect">
          <a:avLst/>
        </a:prstGeom>
        <a:solidFill>
          <a:schemeClr val="bg2">
            <a:lumMod val="60000"/>
            <a:lumOff val="40000"/>
            <a:alpha val="72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>
              <a:solidFill>
                <a:schemeClr val="tx1"/>
              </a:solidFill>
            </a:rPr>
            <a:t>Data collection / Femicide observatories  	               </a:t>
          </a:r>
          <a:r>
            <a:rPr lang="en-GB" sz="2500" kern="1200" baseline="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GB" sz="2500" kern="1200" baseline="0" dirty="0">
              <a:solidFill>
                <a:schemeClr val="tx1"/>
              </a:solidFill>
            </a:rPr>
            <a:t> CJS / Other sectors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093483"/>
        <a:ext cx="10072883" cy="541083"/>
      </dsp:txXfrm>
    </dsp:sp>
    <dsp:sp modelId="{C6624A37-3655-B94E-955C-E35A900A3EE0}">
      <dsp:nvSpPr>
        <dsp:cNvPr id="0" name=""/>
        <dsp:cNvSpPr/>
      </dsp:nvSpPr>
      <dsp:spPr>
        <a:xfrm>
          <a:off x="0" y="2735837"/>
          <a:ext cx="10131425" cy="599625"/>
        </a:xfrm>
        <a:prstGeom prst="roundRect">
          <a:avLst/>
        </a:prstGeom>
        <a:solidFill>
          <a:schemeClr val="bg2">
            <a:lumMod val="60000"/>
            <a:lumOff val="40000"/>
            <a:alpha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>
              <a:solidFill>
                <a:schemeClr val="tx1"/>
              </a:solidFill>
            </a:rPr>
            <a:t>Femicide Reviews / DHR / DVFR 		               </a:t>
          </a:r>
          <a:r>
            <a:rPr lang="en-GB" sz="2500" kern="1200" baseline="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GB" sz="2500" kern="1200" baseline="0" dirty="0">
              <a:solidFill>
                <a:schemeClr val="tx1"/>
              </a:solidFill>
            </a:rPr>
            <a:t> All sectors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765108"/>
        <a:ext cx="10072883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632FF-0115-F448-905F-D06110B4E667}">
      <dsp:nvSpPr>
        <dsp:cNvPr id="0" name=""/>
        <dsp:cNvSpPr/>
      </dsp:nvSpPr>
      <dsp:spPr>
        <a:xfrm>
          <a:off x="0" y="112561"/>
          <a:ext cx="8539479" cy="11123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Multi-stakeholder reviews</a:t>
          </a:r>
          <a:endParaRPr lang="en-US" sz="2800" kern="1200"/>
        </a:p>
      </dsp:txBody>
      <dsp:txXfrm>
        <a:off x="54298" y="166859"/>
        <a:ext cx="8430883" cy="1003708"/>
      </dsp:txXfrm>
    </dsp:sp>
    <dsp:sp modelId="{2BA06D21-27B7-414E-BE0B-D29E8BEB9B78}">
      <dsp:nvSpPr>
        <dsp:cNvPr id="0" name=""/>
        <dsp:cNvSpPr/>
      </dsp:nvSpPr>
      <dsp:spPr>
        <a:xfrm>
          <a:off x="0" y="1224865"/>
          <a:ext cx="853947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2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Public, private actors, fostering multi-sectoral coordination and whole-of-state responses to GBVAW. </a:t>
          </a:r>
          <a:endParaRPr lang="en-US" sz="2200" kern="1200" dirty="0"/>
        </a:p>
      </dsp:txBody>
      <dsp:txXfrm>
        <a:off x="0" y="1224865"/>
        <a:ext cx="8539479" cy="695520"/>
      </dsp:txXfrm>
    </dsp:sp>
    <dsp:sp modelId="{7B70DCC4-11D0-D14B-82C2-66017B160796}">
      <dsp:nvSpPr>
        <dsp:cNvPr id="0" name=""/>
        <dsp:cNvSpPr/>
      </dsp:nvSpPr>
      <dsp:spPr>
        <a:xfrm>
          <a:off x="0" y="1920385"/>
          <a:ext cx="8539479" cy="1112304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In-depth analysis of cases </a:t>
          </a:r>
          <a:r>
            <a:rPr lang="en-GB" sz="2800" kern="1200" dirty="0">
              <a:sym typeface="Wingdings" panose="05000000000000000000" pitchFamily="2" charset="2"/>
            </a:rPr>
            <a:t></a:t>
          </a:r>
          <a:r>
            <a:rPr lang="en-GB" sz="2800" kern="1200" dirty="0"/>
            <a:t> improve States’ responses to GBVAW </a:t>
          </a:r>
          <a:endParaRPr lang="en-US" sz="2800" kern="1200" dirty="0"/>
        </a:p>
      </dsp:txBody>
      <dsp:txXfrm>
        <a:off x="54298" y="1974683"/>
        <a:ext cx="8430883" cy="1003708"/>
      </dsp:txXfrm>
    </dsp:sp>
    <dsp:sp modelId="{02F81E74-5B3C-8747-8C4E-1843BD6E6553}">
      <dsp:nvSpPr>
        <dsp:cNvPr id="0" name=""/>
        <dsp:cNvSpPr/>
      </dsp:nvSpPr>
      <dsp:spPr>
        <a:xfrm>
          <a:off x="0" y="3032689"/>
          <a:ext cx="8539479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2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Social and institutional attention beyond individual criminal responsibility and CJS responses </a:t>
          </a:r>
          <a:r>
            <a:rPr lang="en-GB" sz="2200" kern="1200">
              <a:sym typeface="Wingdings" panose="05000000000000000000" pitchFamily="2" charset="2"/>
            </a:rPr>
            <a:t></a:t>
          </a:r>
          <a:r>
            <a:rPr lang="en-GB" sz="2200" kern="1200"/>
            <a:t> social understanding of these crimes as a complex social problem</a:t>
          </a:r>
          <a:endParaRPr lang="en-US" sz="2200" kern="1200"/>
        </a:p>
      </dsp:txBody>
      <dsp:txXfrm>
        <a:off x="0" y="3032689"/>
        <a:ext cx="8539479" cy="1014300"/>
      </dsp:txXfrm>
    </dsp:sp>
    <dsp:sp modelId="{82F929D8-3370-E64E-831D-564940851A11}">
      <dsp:nvSpPr>
        <dsp:cNvPr id="0" name=""/>
        <dsp:cNvSpPr/>
      </dsp:nvSpPr>
      <dsp:spPr>
        <a:xfrm>
          <a:off x="0" y="4046990"/>
          <a:ext cx="8539479" cy="1112304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Involvement of multiple agents, including families, social networks</a:t>
          </a:r>
          <a:endParaRPr lang="en-US" sz="2800" kern="1200" dirty="0"/>
        </a:p>
      </dsp:txBody>
      <dsp:txXfrm>
        <a:off x="54298" y="4101288"/>
        <a:ext cx="8430883" cy="1003708"/>
      </dsp:txXfrm>
    </dsp:sp>
    <dsp:sp modelId="{2093F682-4CFA-2F45-B0D0-C513DD98E509}">
      <dsp:nvSpPr>
        <dsp:cNvPr id="0" name=""/>
        <dsp:cNvSpPr/>
      </dsp:nvSpPr>
      <dsp:spPr>
        <a:xfrm>
          <a:off x="0" y="5159294"/>
          <a:ext cx="853947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12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Potential reparatory impact of femicide reviews </a:t>
          </a:r>
          <a:endParaRPr lang="en-US" sz="2200" kern="1200"/>
        </a:p>
      </dsp:txBody>
      <dsp:txXfrm>
        <a:off x="0" y="5159294"/>
        <a:ext cx="8539479" cy="463680"/>
      </dsp:txXfrm>
    </dsp:sp>
    <dsp:sp modelId="{2026B980-7B39-B042-8772-5B7DCB1D1F3E}">
      <dsp:nvSpPr>
        <dsp:cNvPr id="0" name=""/>
        <dsp:cNvSpPr/>
      </dsp:nvSpPr>
      <dsp:spPr>
        <a:xfrm>
          <a:off x="0" y="5735535"/>
          <a:ext cx="8539479" cy="111230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Focus on identifying </a:t>
          </a:r>
          <a:r>
            <a:rPr lang="en-GB" sz="2800" b="1" kern="1200"/>
            <a:t>limitations of existing responses </a:t>
          </a:r>
          <a:r>
            <a:rPr lang="en-GB" sz="2800" kern="1200"/>
            <a:t>to GBVAW and </a:t>
          </a:r>
          <a:r>
            <a:rPr lang="en-GB" sz="2800" b="1" kern="1200"/>
            <a:t>opportunities for improvement</a:t>
          </a:r>
          <a:endParaRPr lang="en-US" sz="2800" kern="1200"/>
        </a:p>
      </dsp:txBody>
      <dsp:txXfrm>
        <a:off x="54298" y="5789833"/>
        <a:ext cx="8430883" cy="100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586FF-D534-B845-AF87-C2CA3229A071}">
      <dsp:nvSpPr>
        <dsp:cNvPr id="0" name=""/>
        <dsp:cNvSpPr/>
      </dsp:nvSpPr>
      <dsp:spPr>
        <a:xfrm>
          <a:off x="238" y="1155144"/>
          <a:ext cx="2875359" cy="3450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0" rIns="284022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Complement existing legislation and policies on femicide</a:t>
          </a:r>
          <a:endParaRPr lang="en-US" sz="2400" kern="1200" dirty="0"/>
        </a:p>
      </dsp:txBody>
      <dsp:txXfrm>
        <a:off x="238" y="2535316"/>
        <a:ext cx="2875359" cy="2070258"/>
      </dsp:txXfrm>
    </dsp:sp>
    <dsp:sp modelId="{7882D9D7-754F-C649-95BD-B3CAE35B0E46}">
      <dsp:nvSpPr>
        <dsp:cNvPr id="0" name=""/>
        <dsp:cNvSpPr/>
      </dsp:nvSpPr>
      <dsp:spPr>
        <a:xfrm>
          <a:off x="238" y="1155144"/>
          <a:ext cx="2875359" cy="13801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165100" rIns="2840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38" y="1155144"/>
        <a:ext cx="2875359" cy="1380172"/>
      </dsp:txXfrm>
    </dsp:sp>
    <dsp:sp modelId="{07C1376A-6403-5A47-84A8-35204ECAD892}">
      <dsp:nvSpPr>
        <dsp:cNvPr id="0" name=""/>
        <dsp:cNvSpPr/>
      </dsp:nvSpPr>
      <dsp:spPr>
        <a:xfrm>
          <a:off x="3105626" y="1155144"/>
          <a:ext cx="2875359" cy="3450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0" rIns="28402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Consider the knowledge, perspectives of families,  social networks, faith based,  reparatory potential of involvement</a:t>
          </a:r>
          <a:endParaRPr lang="en-US" sz="2000" kern="1200" dirty="0"/>
        </a:p>
      </dsp:txBody>
      <dsp:txXfrm>
        <a:off x="3105626" y="2535316"/>
        <a:ext cx="2875359" cy="2070258"/>
      </dsp:txXfrm>
    </dsp:sp>
    <dsp:sp modelId="{DD618C91-9615-274D-9179-F1A46A84E8BC}">
      <dsp:nvSpPr>
        <dsp:cNvPr id="0" name=""/>
        <dsp:cNvSpPr/>
      </dsp:nvSpPr>
      <dsp:spPr>
        <a:xfrm>
          <a:off x="3105626" y="1155144"/>
          <a:ext cx="2875359" cy="13801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165100" rIns="2840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105626" y="1155144"/>
        <a:ext cx="2875359" cy="1380172"/>
      </dsp:txXfrm>
    </dsp:sp>
    <dsp:sp modelId="{A253A1E5-C63C-A64B-B1A0-EBA096B1CF34}">
      <dsp:nvSpPr>
        <dsp:cNvPr id="0" name=""/>
        <dsp:cNvSpPr/>
      </dsp:nvSpPr>
      <dsp:spPr>
        <a:xfrm>
          <a:off x="6211014" y="1155144"/>
          <a:ext cx="2875359" cy="3450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0" rIns="284022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Reinforce a whole-of-state approach to GBVAW prevention </a:t>
          </a:r>
          <a:endParaRPr lang="en-US" sz="2400" kern="1200" dirty="0"/>
        </a:p>
      </dsp:txBody>
      <dsp:txXfrm>
        <a:off x="6211014" y="2535316"/>
        <a:ext cx="2875359" cy="2070258"/>
      </dsp:txXfrm>
    </dsp:sp>
    <dsp:sp modelId="{E4CCDB13-566E-2A42-85CA-3CEF482325C9}">
      <dsp:nvSpPr>
        <dsp:cNvPr id="0" name=""/>
        <dsp:cNvSpPr/>
      </dsp:nvSpPr>
      <dsp:spPr>
        <a:xfrm>
          <a:off x="6211014" y="1155144"/>
          <a:ext cx="2875359" cy="13801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165100" rIns="2840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211014" y="1155144"/>
        <a:ext cx="2875359" cy="1380172"/>
      </dsp:txXfrm>
    </dsp:sp>
    <dsp:sp modelId="{82FC8D96-ADC8-AE41-8146-EB7E99841A34}">
      <dsp:nvSpPr>
        <dsp:cNvPr id="0" name=""/>
        <dsp:cNvSpPr/>
      </dsp:nvSpPr>
      <dsp:spPr>
        <a:xfrm>
          <a:off x="9316402" y="1155144"/>
          <a:ext cx="2875359" cy="34504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0" rIns="284022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Focus on State responsibility in relation to GBVAW</a:t>
          </a:r>
          <a:endParaRPr lang="en-US" sz="2400" kern="1200"/>
        </a:p>
      </dsp:txBody>
      <dsp:txXfrm>
        <a:off x="9316402" y="2535316"/>
        <a:ext cx="2875359" cy="2070258"/>
      </dsp:txXfrm>
    </dsp:sp>
    <dsp:sp modelId="{5BCFC741-A3B4-AB40-889A-D4D202E27C59}">
      <dsp:nvSpPr>
        <dsp:cNvPr id="0" name=""/>
        <dsp:cNvSpPr/>
      </dsp:nvSpPr>
      <dsp:spPr>
        <a:xfrm>
          <a:off x="9316402" y="1155144"/>
          <a:ext cx="2875359" cy="13801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2" tIns="165100" rIns="28402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9316402" y="1155144"/>
        <a:ext cx="2875359" cy="1380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67210-DDCE-9C47-B137-B9FD1F0E769C}">
      <dsp:nvSpPr>
        <dsp:cNvPr id="0" name=""/>
        <dsp:cNvSpPr/>
      </dsp:nvSpPr>
      <dsp:spPr>
        <a:xfrm>
          <a:off x="5581" y="1581823"/>
          <a:ext cx="2139632" cy="615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Normative framework</a:t>
          </a:r>
        </a:p>
      </dsp:txBody>
      <dsp:txXfrm>
        <a:off x="5581" y="1581823"/>
        <a:ext cx="2139632" cy="615499"/>
      </dsp:txXfrm>
    </dsp:sp>
    <dsp:sp modelId="{1083CFAC-EFBD-3B4E-95B9-86A944129CFD}">
      <dsp:nvSpPr>
        <dsp:cNvPr id="0" name=""/>
        <dsp:cNvSpPr/>
      </dsp:nvSpPr>
      <dsp:spPr>
        <a:xfrm>
          <a:off x="5581" y="2197322"/>
          <a:ext cx="2139632" cy="25505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Existing legislation and policies</a:t>
          </a:r>
        </a:p>
      </dsp:txBody>
      <dsp:txXfrm>
        <a:off x="5581" y="2197322"/>
        <a:ext cx="2139632" cy="2550533"/>
      </dsp:txXfrm>
    </dsp:sp>
    <dsp:sp modelId="{FCD14807-9D79-8146-93A4-56910F54FFFB}">
      <dsp:nvSpPr>
        <dsp:cNvPr id="0" name=""/>
        <dsp:cNvSpPr/>
      </dsp:nvSpPr>
      <dsp:spPr>
        <a:xfrm>
          <a:off x="2444762" y="1581823"/>
          <a:ext cx="2139632" cy="615499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Setting up Committees / Teams </a:t>
          </a:r>
          <a:endParaRPr lang="en-US" sz="1700" kern="1200" dirty="0"/>
        </a:p>
      </dsp:txBody>
      <dsp:txXfrm>
        <a:off x="2444762" y="1581823"/>
        <a:ext cx="2139632" cy="615499"/>
      </dsp:txXfrm>
    </dsp:sp>
    <dsp:sp modelId="{6C761892-F5B2-4D4C-9B6A-781DABC2BADF}">
      <dsp:nvSpPr>
        <dsp:cNvPr id="0" name=""/>
        <dsp:cNvSpPr/>
      </dsp:nvSpPr>
      <dsp:spPr>
        <a:xfrm>
          <a:off x="2444762" y="2197322"/>
          <a:ext cx="2139632" cy="2550533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Existing multi-agency bodies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Governmental and non-governmental agencies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Characteristics of femicide review committee members</a:t>
          </a:r>
          <a:endParaRPr lang="en-US" sz="1700" kern="1200" dirty="0"/>
        </a:p>
      </dsp:txBody>
      <dsp:txXfrm>
        <a:off x="2444762" y="2197322"/>
        <a:ext cx="2139632" cy="2550533"/>
      </dsp:txXfrm>
    </dsp:sp>
    <dsp:sp modelId="{2A2F787F-0F09-7B48-A94D-0DD8F53737A9}">
      <dsp:nvSpPr>
        <dsp:cNvPr id="0" name=""/>
        <dsp:cNvSpPr/>
      </dsp:nvSpPr>
      <dsp:spPr>
        <a:xfrm>
          <a:off x="4883943" y="1581823"/>
          <a:ext cx="2139632" cy="61549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Selection of cases</a:t>
          </a:r>
          <a:endParaRPr lang="en-US" sz="1700" kern="1200"/>
        </a:p>
      </dsp:txBody>
      <dsp:txXfrm>
        <a:off x="4883943" y="1581823"/>
        <a:ext cx="2139632" cy="615499"/>
      </dsp:txXfrm>
    </dsp:sp>
    <dsp:sp modelId="{9A15CAC8-7705-0D4D-B5D3-CD68B034EB6B}">
      <dsp:nvSpPr>
        <dsp:cNvPr id="0" name=""/>
        <dsp:cNvSpPr/>
      </dsp:nvSpPr>
      <dsp:spPr>
        <a:xfrm>
          <a:off x="4883943" y="2197322"/>
          <a:ext cx="2139632" cy="255053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Opportunity of the review (in relation to criminal proceedings)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Scope of cases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Characteristics of cases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Availability of services</a:t>
          </a:r>
          <a:endParaRPr lang="en-US" sz="1700" kern="1200"/>
        </a:p>
      </dsp:txBody>
      <dsp:txXfrm>
        <a:off x="4883943" y="2197322"/>
        <a:ext cx="2139632" cy="2550533"/>
      </dsp:txXfrm>
    </dsp:sp>
    <dsp:sp modelId="{E4A83792-0AF6-D446-B48E-C69599175DB8}">
      <dsp:nvSpPr>
        <dsp:cNvPr id="0" name=""/>
        <dsp:cNvSpPr/>
      </dsp:nvSpPr>
      <dsp:spPr>
        <a:xfrm>
          <a:off x="7323124" y="1581823"/>
          <a:ext cx="2139632" cy="615499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Terms of reference of reviews	</a:t>
          </a:r>
          <a:endParaRPr lang="en-US" sz="1700" kern="1200"/>
        </a:p>
      </dsp:txBody>
      <dsp:txXfrm>
        <a:off x="7323124" y="1581823"/>
        <a:ext cx="2139632" cy="615499"/>
      </dsp:txXfrm>
    </dsp:sp>
    <dsp:sp modelId="{C1D257BA-78D4-9C4C-84CA-02AACCD5C970}">
      <dsp:nvSpPr>
        <dsp:cNvPr id="0" name=""/>
        <dsp:cNvSpPr/>
      </dsp:nvSpPr>
      <dsp:spPr>
        <a:xfrm>
          <a:off x="7323124" y="2197322"/>
          <a:ext cx="2139632" cy="2550533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Families and social networks of victims and perpetrators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Sectors and agencies part of the review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Time frame of the review</a:t>
          </a:r>
          <a:endParaRPr lang="en-US" sz="1700" kern="1200"/>
        </a:p>
      </dsp:txBody>
      <dsp:txXfrm>
        <a:off x="7323124" y="2197322"/>
        <a:ext cx="2139632" cy="2550533"/>
      </dsp:txXfrm>
    </dsp:sp>
    <dsp:sp modelId="{DC1D5B39-EEDF-574A-9AFD-C394EF3B3000}">
      <dsp:nvSpPr>
        <dsp:cNvPr id="0" name=""/>
        <dsp:cNvSpPr/>
      </dsp:nvSpPr>
      <dsp:spPr>
        <a:xfrm>
          <a:off x="9762305" y="1581823"/>
          <a:ext cx="2139632" cy="6154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Data, reports and recommendations</a:t>
          </a:r>
          <a:endParaRPr lang="en-US" sz="1700" kern="1200"/>
        </a:p>
      </dsp:txBody>
      <dsp:txXfrm>
        <a:off x="9762305" y="1581823"/>
        <a:ext cx="2139632" cy="615499"/>
      </dsp:txXfrm>
    </dsp:sp>
    <dsp:sp modelId="{F475EC0F-B51E-3342-989D-66EAB238AEDD}">
      <dsp:nvSpPr>
        <dsp:cNvPr id="0" name=""/>
        <dsp:cNvSpPr/>
      </dsp:nvSpPr>
      <dsp:spPr>
        <a:xfrm>
          <a:off x="9762305" y="2197322"/>
          <a:ext cx="2139632" cy="255053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Data collection and reports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Recommendations and monitoring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Research</a:t>
          </a:r>
          <a:endParaRPr lang="en-US" sz="1700" kern="1200" dirty="0"/>
        </a:p>
      </dsp:txBody>
      <dsp:txXfrm>
        <a:off x="9762305" y="2197322"/>
        <a:ext cx="2139632" cy="2550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0A326-3AB2-4EE7-9CEE-1443A974B566}">
      <dsp:nvSpPr>
        <dsp:cNvPr id="0" name=""/>
        <dsp:cNvSpPr/>
      </dsp:nvSpPr>
      <dsp:spPr>
        <a:xfrm>
          <a:off x="3633216" y="2871"/>
          <a:ext cx="4087368" cy="1255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Requirements for members of review committees </a:t>
          </a:r>
          <a:endParaRPr lang="en-US" sz="2100" kern="1200"/>
        </a:p>
      </dsp:txBody>
      <dsp:txXfrm>
        <a:off x="3694513" y="64168"/>
        <a:ext cx="3964774" cy="1133085"/>
      </dsp:txXfrm>
    </dsp:sp>
    <dsp:sp modelId="{D90F0671-9AEB-46FB-B49D-EEFE117EF2FD}">
      <dsp:nvSpPr>
        <dsp:cNvPr id="0" name=""/>
        <dsp:cNvSpPr/>
      </dsp:nvSpPr>
      <dsp:spPr>
        <a:xfrm>
          <a:off x="3633216" y="1321335"/>
          <a:ext cx="4087368" cy="1255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baseline="0" dirty="0"/>
            <a:t>Expertise</a:t>
          </a:r>
          <a:r>
            <a:rPr lang="en-US" sz="2100" b="0" i="0" kern="1200" baseline="0" dirty="0"/>
            <a:t>.  </a:t>
          </a:r>
          <a:r>
            <a:rPr lang="en-US" sz="2100" b="1" i="1" kern="1200" baseline="0" dirty="0"/>
            <a:t>Representation</a:t>
          </a:r>
          <a:r>
            <a:rPr lang="en-US" sz="2100" b="0" i="0" kern="1200" baseline="0" dirty="0"/>
            <a:t>. </a:t>
          </a:r>
          <a:r>
            <a:rPr lang="en-US" sz="2100" b="1" i="1" kern="1200" baseline="0" dirty="0"/>
            <a:t>Seniority and independence</a:t>
          </a:r>
          <a:r>
            <a:rPr lang="en-US" sz="2100" b="0" i="0" kern="1200" baseline="0" dirty="0"/>
            <a:t>. </a:t>
          </a:r>
          <a:r>
            <a:rPr lang="en-US" sz="2100" b="1" i="1" kern="1200" baseline="0" dirty="0"/>
            <a:t>Diversity</a:t>
          </a:r>
          <a:r>
            <a:rPr lang="en-US" sz="2100" b="0" i="0" kern="1200" baseline="0" dirty="0"/>
            <a:t>. </a:t>
          </a:r>
          <a:endParaRPr lang="en-US" sz="2100" kern="1200" dirty="0"/>
        </a:p>
      </dsp:txBody>
      <dsp:txXfrm>
        <a:off x="3694513" y="1382632"/>
        <a:ext cx="3964774" cy="1133085"/>
      </dsp:txXfrm>
    </dsp:sp>
    <dsp:sp modelId="{D4AFCB0D-EF66-4A4C-A73E-23E20A132242}">
      <dsp:nvSpPr>
        <dsp:cNvPr id="0" name=""/>
        <dsp:cNvSpPr/>
      </dsp:nvSpPr>
      <dsp:spPr>
        <a:xfrm>
          <a:off x="3633216" y="2639798"/>
          <a:ext cx="4087368" cy="1255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baseline="0" dirty="0"/>
            <a:t>Specific requirements for the Chair</a:t>
          </a:r>
          <a:r>
            <a:rPr lang="en-US" sz="2100" b="0" i="0" kern="1200" baseline="0" dirty="0"/>
            <a:t>. </a:t>
          </a:r>
          <a:endParaRPr lang="en-US" sz="2100" kern="1200" dirty="0"/>
        </a:p>
      </dsp:txBody>
      <dsp:txXfrm>
        <a:off x="3694513" y="2701095"/>
        <a:ext cx="3964774" cy="1133085"/>
      </dsp:txXfrm>
    </dsp:sp>
    <dsp:sp modelId="{30DCB466-6C1B-46E1-9777-82588EA48B15}">
      <dsp:nvSpPr>
        <dsp:cNvPr id="0" name=""/>
        <dsp:cNvSpPr/>
      </dsp:nvSpPr>
      <dsp:spPr>
        <a:xfrm>
          <a:off x="3633216" y="3958262"/>
          <a:ext cx="4087368" cy="1255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 dirty="0"/>
            <a:t>Coordination; Participation of non-governmental </a:t>
          </a:r>
          <a:r>
            <a:rPr lang="en-US" sz="2100" b="0" i="1" kern="1200" baseline="0" dirty="0" err="1"/>
            <a:t>organisations</a:t>
          </a:r>
          <a:r>
            <a:rPr lang="en-US" sz="2100" b="0" i="1" kern="1200" baseline="0" dirty="0"/>
            <a:t>, faith-based, Families, communities </a:t>
          </a:r>
          <a:endParaRPr lang="en-US" sz="2100" kern="1200" dirty="0"/>
        </a:p>
      </dsp:txBody>
      <dsp:txXfrm>
        <a:off x="3694513" y="4019559"/>
        <a:ext cx="3964774" cy="1133085"/>
      </dsp:txXfrm>
    </dsp:sp>
    <dsp:sp modelId="{976D4A8C-C99B-498C-89A1-77529A80A068}">
      <dsp:nvSpPr>
        <dsp:cNvPr id="0" name=""/>
        <dsp:cNvSpPr/>
      </dsp:nvSpPr>
      <dsp:spPr>
        <a:xfrm>
          <a:off x="3633216" y="5276725"/>
          <a:ext cx="4087368" cy="1255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Policy </a:t>
          </a:r>
          <a:endParaRPr lang="en-US" sz="2100" kern="1200"/>
        </a:p>
      </dsp:txBody>
      <dsp:txXfrm>
        <a:off x="3694513" y="5338022"/>
        <a:ext cx="3964774" cy="1133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279FE-FB35-F04E-B2BF-980EFC412364}">
      <dsp:nvSpPr>
        <dsp:cNvPr id="0" name=""/>
        <dsp:cNvSpPr/>
      </dsp:nvSpPr>
      <dsp:spPr>
        <a:xfrm>
          <a:off x="53" y="119392"/>
          <a:ext cx="5153538" cy="837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CJS </a:t>
          </a:r>
          <a:r>
            <a:rPr lang="en-GB" sz="2300" kern="1200" dirty="0">
              <a:sym typeface="Wingdings" panose="05000000000000000000" pitchFamily="2" charset="2"/>
            </a:rPr>
            <a:t></a:t>
          </a:r>
          <a:r>
            <a:rPr lang="en-GB" sz="2300" kern="1200" dirty="0"/>
            <a:t> </a:t>
          </a:r>
          <a:r>
            <a:rPr lang="en-GB" sz="2300" b="1" kern="1200" dirty="0"/>
            <a:t>Individual</a:t>
          </a:r>
          <a:r>
            <a:rPr lang="en-GB" sz="2300" kern="1200" dirty="0"/>
            <a:t> Criminal Responsibility </a:t>
          </a:r>
          <a:endParaRPr lang="en-US" sz="2300" kern="1200" dirty="0"/>
        </a:p>
      </dsp:txBody>
      <dsp:txXfrm>
        <a:off x="53" y="119392"/>
        <a:ext cx="5153538" cy="837276"/>
      </dsp:txXfrm>
    </dsp:sp>
    <dsp:sp modelId="{445B8863-9683-8E40-966F-C33C5F3618E3}">
      <dsp:nvSpPr>
        <dsp:cNvPr id="0" name=""/>
        <dsp:cNvSpPr/>
      </dsp:nvSpPr>
      <dsp:spPr>
        <a:xfrm>
          <a:off x="53" y="956669"/>
          <a:ext cx="5153538" cy="36480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Focus </a:t>
          </a:r>
          <a:r>
            <a:rPr lang="en-GB" sz="2300" kern="1200" dirty="0">
              <a:sym typeface="Wingdings" panose="05000000000000000000" pitchFamily="2" charset="2"/>
            </a:rPr>
            <a:t></a:t>
          </a:r>
          <a:r>
            <a:rPr lang="en-GB" sz="2300" kern="1200" dirty="0"/>
            <a:t> Who, how, when committed the crime; mitigating / aggravating factors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b="1" kern="1200" dirty="0"/>
            <a:t>Attribution of guilt (individual)</a:t>
          </a:r>
          <a:endParaRPr lang="en-U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Limited number of actors (CJS: judiciary, prosecution, defence, witnesses)</a:t>
          </a:r>
          <a:endParaRPr lang="en-US" sz="2300" kern="1200" dirty="0"/>
        </a:p>
      </dsp:txBody>
      <dsp:txXfrm>
        <a:off x="53" y="956669"/>
        <a:ext cx="5153538" cy="3648019"/>
      </dsp:txXfrm>
    </dsp:sp>
    <dsp:sp modelId="{5A78AE48-1E7A-394B-B426-4C458FAF8763}">
      <dsp:nvSpPr>
        <dsp:cNvPr id="0" name=""/>
        <dsp:cNvSpPr/>
      </dsp:nvSpPr>
      <dsp:spPr>
        <a:xfrm>
          <a:off x="5875087" y="119392"/>
          <a:ext cx="5153538" cy="837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Femicide Reviews </a:t>
          </a:r>
          <a:r>
            <a:rPr lang="en-GB" sz="2300" kern="1200">
              <a:sym typeface="Wingdings" panose="05000000000000000000" pitchFamily="2" charset="2"/>
            </a:rPr>
            <a:t></a:t>
          </a:r>
          <a:r>
            <a:rPr lang="en-GB" sz="2300" kern="1200"/>
            <a:t> </a:t>
          </a:r>
          <a:r>
            <a:rPr lang="en-GB" sz="2300" b="1" kern="1200"/>
            <a:t>Social and institutional </a:t>
          </a:r>
          <a:r>
            <a:rPr lang="en-GB" sz="2300" kern="1200"/>
            <a:t>Responsibility</a:t>
          </a:r>
          <a:endParaRPr lang="en-US" sz="2300" kern="1200"/>
        </a:p>
      </dsp:txBody>
      <dsp:txXfrm>
        <a:off x="5875087" y="119392"/>
        <a:ext cx="5153538" cy="837276"/>
      </dsp:txXfrm>
    </dsp:sp>
    <dsp:sp modelId="{3D50465F-764E-1B43-A77C-8835C2CA4775}">
      <dsp:nvSpPr>
        <dsp:cNvPr id="0" name=""/>
        <dsp:cNvSpPr/>
      </dsp:nvSpPr>
      <dsp:spPr>
        <a:xfrm>
          <a:off x="5875087" y="956669"/>
          <a:ext cx="5153538" cy="364801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Focus </a:t>
          </a:r>
          <a:r>
            <a:rPr lang="en-GB" sz="2300" kern="1200">
              <a:sym typeface="Wingdings" panose="05000000000000000000" pitchFamily="2" charset="2"/>
            </a:rPr>
            <a:t></a:t>
          </a:r>
          <a:r>
            <a:rPr lang="en-GB" sz="2300" kern="1200"/>
            <a:t> what lessons can be learned? What responses can be improved in order to respond more adequately to GBVAW and prevent these crimes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b="1" kern="1200" dirty="0"/>
            <a:t>Non-blaming approach, healing</a:t>
          </a:r>
          <a:endParaRPr lang="en-U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Broad number of actors: most sectors in government (health, social, children, law enforcement, education, community, faith-based, trad leaders, CSOs etc.)</a:t>
          </a:r>
          <a:endParaRPr lang="en-US" sz="2300" kern="1200" dirty="0"/>
        </a:p>
      </dsp:txBody>
      <dsp:txXfrm>
        <a:off x="5875087" y="956669"/>
        <a:ext cx="5153538" cy="36480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88D03-4BFC-4949-8418-DF58DA838510}">
      <dsp:nvSpPr>
        <dsp:cNvPr id="0" name=""/>
        <dsp:cNvSpPr/>
      </dsp:nvSpPr>
      <dsp:spPr>
        <a:xfrm>
          <a:off x="0" y="470640"/>
          <a:ext cx="9215119" cy="2677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96" tIns="520700" rIns="71519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Improving prevention and social awareness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Improving qualified training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Improving services and risk assessment and management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Promoting self-reflection on practices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Enhancing cooperation among agencies</a:t>
          </a:r>
          <a:endParaRPr lang="en-US" sz="2500" kern="1200"/>
        </a:p>
      </dsp:txBody>
      <dsp:txXfrm>
        <a:off x="0" y="470640"/>
        <a:ext cx="9215119" cy="2677500"/>
      </dsp:txXfrm>
    </dsp:sp>
    <dsp:sp modelId="{C4FFDFA1-6CC0-0A47-B198-E1E36856F082}">
      <dsp:nvSpPr>
        <dsp:cNvPr id="0" name=""/>
        <dsp:cNvSpPr/>
      </dsp:nvSpPr>
      <dsp:spPr>
        <a:xfrm>
          <a:off x="460755" y="101640"/>
          <a:ext cx="6450583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17" tIns="0" rIns="24381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Impact</a:t>
          </a:r>
          <a:endParaRPr lang="en-US" sz="2500" kern="1200"/>
        </a:p>
      </dsp:txBody>
      <dsp:txXfrm>
        <a:off x="496781" y="137666"/>
        <a:ext cx="6378531" cy="665948"/>
      </dsp:txXfrm>
    </dsp:sp>
    <dsp:sp modelId="{9742C8F7-6981-9847-A056-7243B7E6B05D}">
      <dsp:nvSpPr>
        <dsp:cNvPr id="0" name=""/>
        <dsp:cNvSpPr/>
      </dsp:nvSpPr>
      <dsp:spPr>
        <a:xfrm>
          <a:off x="0" y="3652140"/>
          <a:ext cx="9215119" cy="2677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96" tIns="520700" rIns="71519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Monitoring and reporting on the implementation of recommendations 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Impact assessment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Resources involved 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Minoritised groups and communities </a:t>
          </a:r>
          <a:endParaRPr lang="en-US" sz="2500" kern="1200"/>
        </a:p>
      </dsp:txBody>
      <dsp:txXfrm>
        <a:off x="0" y="3652140"/>
        <a:ext cx="9215119" cy="2677500"/>
      </dsp:txXfrm>
    </dsp:sp>
    <dsp:sp modelId="{5F72662A-4BB1-0549-9268-9BAFDC7ECAF7}">
      <dsp:nvSpPr>
        <dsp:cNvPr id="0" name=""/>
        <dsp:cNvSpPr/>
      </dsp:nvSpPr>
      <dsp:spPr>
        <a:xfrm>
          <a:off x="460755" y="3283140"/>
          <a:ext cx="6450583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17" tIns="0" rIns="24381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Challenges</a:t>
          </a:r>
          <a:endParaRPr lang="en-US" sz="2500" kern="1200"/>
        </a:p>
      </dsp:txBody>
      <dsp:txXfrm>
        <a:off x="496781" y="3319166"/>
        <a:ext cx="6378531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42D81-6677-4E63-A022-92B8AF42543E}">
      <dsp:nvSpPr>
        <dsp:cNvPr id="0" name=""/>
        <dsp:cNvSpPr/>
      </dsp:nvSpPr>
      <dsp:spPr>
        <a:xfrm>
          <a:off x="0" y="790"/>
          <a:ext cx="7538720" cy="1848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12685-95B9-4550-A528-86F7AE3729FC}">
      <dsp:nvSpPr>
        <dsp:cNvPr id="0" name=""/>
        <dsp:cNvSpPr/>
      </dsp:nvSpPr>
      <dsp:spPr>
        <a:xfrm>
          <a:off x="559222" y="416740"/>
          <a:ext cx="1016767" cy="1016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6DF94-3C84-4CE9-8AF9-E4FDAD814F8A}">
      <dsp:nvSpPr>
        <dsp:cNvPr id="0" name=""/>
        <dsp:cNvSpPr/>
      </dsp:nvSpPr>
      <dsp:spPr>
        <a:xfrm>
          <a:off x="2135212" y="790"/>
          <a:ext cx="5403507" cy="184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51" tIns="195651" rIns="195651" bIns="1956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Political will</a:t>
          </a:r>
          <a:endParaRPr lang="en-US" sz="2500" kern="1200"/>
        </a:p>
      </dsp:txBody>
      <dsp:txXfrm>
        <a:off x="2135212" y="790"/>
        <a:ext cx="5403507" cy="1848668"/>
      </dsp:txXfrm>
    </dsp:sp>
    <dsp:sp modelId="{6E1BDA41-A10B-49A3-A545-70019C8A214A}">
      <dsp:nvSpPr>
        <dsp:cNvPr id="0" name=""/>
        <dsp:cNvSpPr/>
      </dsp:nvSpPr>
      <dsp:spPr>
        <a:xfrm>
          <a:off x="0" y="2311625"/>
          <a:ext cx="7538720" cy="1848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2EC19-196B-4CEF-A000-9A3FDD24EF27}">
      <dsp:nvSpPr>
        <dsp:cNvPr id="0" name=""/>
        <dsp:cNvSpPr/>
      </dsp:nvSpPr>
      <dsp:spPr>
        <a:xfrm>
          <a:off x="559222" y="2727576"/>
          <a:ext cx="1016767" cy="1016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E98BB-05CA-489E-B4D1-AECB79B65E8E}">
      <dsp:nvSpPr>
        <dsp:cNvPr id="0" name=""/>
        <dsp:cNvSpPr/>
      </dsp:nvSpPr>
      <dsp:spPr>
        <a:xfrm>
          <a:off x="2135212" y="2311625"/>
          <a:ext cx="5403507" cy="184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51" tIns="195651" rIns="195651" bIns="1956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Safety</a:t>
          </a:r>
          <a:endParaRPr lang="en-US" sz="2500" kern="1200"/>
        </a:p>
      </dsp:txBody>
      <dsp:txXfrm>
        <a:off x="2135212" y="2311625"/>
        <a:ext cx="5403507" cy="1848668"/>
      </dsp:txXfrm>
    </dsp:sp>
    <dsp:sp modelId="{67942BC6-CD1F-4A9A-9F9C-2A0BEEF24F5D}">
      <dsp:nvSpPr>
        <dsp:cNvPr id="0" name=""/>
        <dsp:cNvSpPr/>
      </dsp:nvSpPr>
      <dsp:spPr>
        <a:xfrm>
          <a:off x="0" y="4622461"/>
          <a:ext cx="7538720" cy="1848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96F8C-E8E8-4D40-8E19-31CB8BAE8DE8}">
      <dsp:nvSpPr>
        <dsp:cNvPr id="0" name=""/>
        <dsp:cNvSpPr/>
      </dsp:nvSpPr>
      <dsp:spPr>
        <a:xfrm>
          <a:off x="559222" y="5038411"/>
          <a:ext cx="1016767" cy="1016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366E1-DA76-4826-BE03-8ED121E559C6}">
      <dsp:nvSpPr>
        <dsp:cNvPr id="0" name=""/>
        <dsp:cNvSpPr/>
      </dsp:nvSpPr>
      <dsp:spPr>
        <a:xfrm>
          <a:off x="2135212" y="4622461"/>
          <a:ext cx="5403507" cy="184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51" tIns="195651" rIns="195651" bIns="1956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Existence of services </a:t>
          </a:r>
          <a:endParaRPr lang="en-US" sz="2500" kern="1200"/>
        </a:p>
      </dsp:txBody>
      <dsp:txXfrm>
        <a:off x="2135212" y="4622461"/>
        <a:ext cx="5403507" cy="1848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4AA2-F266-4FCD-93E2-4262175FAB88}" type="datetimeFigureOut">
              <a:rPr lang="en-ZA" smtClean="0"/>
              <a:t>2024/09/18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9FB11-B8D4-4769-AEED-42AAF2109F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473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5BAD98-5B13-4AEE-8517-EC169B4DCA84}" type="slidenum">
              <a:rPr lang="en-GB">
                <a:solidFill>
                  <a:srgbClr val="FFFFFF"/>
                </a:solidFill>
                <a:cs typeface="Arial" panose="020B0604020202020204" pitchFamily="34" charset="0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The SG in his report on use &amp; </a:t>
            </a:r>
            <a:r>
              <a:rPr lang="en-US" dirty="0" err="1"/>
              <a:t>applic</a:t>
            </a:r>
            <a:r>
              <a:rPr lang="en-US" dirty="0"/>
              <a:t> of UN N&amp;S in CPCJ, recommended that MS </a:t>
            </a:r>
            <a:r>
              <a:rPr lang="en-US" dirty="0" err="1"/>
              <a:t>shud</a:t>
            </a:r>
            <a:r>
              <a:rPr lang="en-US" dirty="0"/>
              <a:t> strengthen multidisciplinary &amp; coord CPCJ responses to GBVF through review of cases; est. of Femicide Reviews.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9FB11-B8D4-4769-AEED-42AAF2109FF8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66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of Community Development and Social Services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9FB11-B8D4-4769-AEED-42AAF2109FF8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340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11D8-79D8-71A3-2568-ABD25E45C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CC059-67B7-E7CE-B96D-798C11BB7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F5379-86E5-FDC5-FF5C-5F005559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D8E3-500F-B319-E248-FA33C224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4D045-9DAD-A66F-5936-54A05092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2ADE-363F-B1E9-8C23-FF891A2F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28C70-3672-533E-0B40-0F6D6BD1B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2D33-BB7C-0805-82E9-D21A88C8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FDB3B-28A9-26B2-B2DC-DA17E59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6A7B-8F5F-C500-F64C-3BB29B5A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EDC9C-31FE-3297-C016-4BF9126F2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55B32-0944-39A0-DD2E-3D435708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BADBF-E3DD-7A3F-9C2B-500F8863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B1349-9CB4-410A-B12F-24F22ECA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ECF1-727E-9E70-98A4-921B3167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A07B-2AA9-1D46-72BF-499B68C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192D-27DC-D6CD-AA56-2A84B8A6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C43B0-625D-94D0-7719-562B2FFE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C9BD6-1C3F-A2B1-CA84-2D247D5B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DE00-AE48-E48D-3306-8240F723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BB44-5DD3-2B8A-97B0-EB42B626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5A4AD-95D7-A23B-2BEA-7E5DA6AD9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1EFD-C162-81F1-BE94-5904240B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38E75-E0BC-7B3A-5AA5-0732EAEA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E0CB-AFD9-8E47-2A07-757AF175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F386-80AC-FA18-38F3-F80A0762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72D3-9328-337F-3F9A-96862E092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7140F-8AC1-19B5-4F8F-345F9C0E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22292-4D94-635C-CF6C-F1FCE226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059C7-75D0-30BA-B7AD-AA71D16C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14634-2A45-2DEE-074B-2D80DBA0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F1B-887F-D729-29C5-FBFD1A55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AE4B-A131-12B3-9022-45F2F3338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A2A75-DA7E-386F-278E-4D70B47DF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E9A8A-8679-31C4-C4F6-5ACDFA8FF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DA938-DC4F-A976-242E-EF2DFE4FB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C0FDE-4597-FCD8-F137-4B9B71A6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3D57-6B34-EE9A-EBD2-04AB60E4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8EAC7-A096-26BE-F867-03CA1ABA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76C5-D018-48D7-777D-DDDC2E7C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D46E-D9E2-0F69-4DE8-C0CD570B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44BAF-7E1A-1D6F-2F5A-63B25096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4FBDA-984A-3868-C65A-3334651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890FC-9CB3-A673-AE7D-A69320C3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0F0DF-E6F2-0DC9-3F2F-AFFC0D71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1996A-3402-E5E9-9E1C-5EF8E12E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28B8-E6FC-F4DB-640B-9E36062E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BC2-7285-9017-8564-70DC9271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FCADE-DA6F-4D7A-F2DA-8D3D1AFFC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38032-4C9A-DF63-A559-892CF885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69BAE-0287-DB44-E428-EBB7301C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3C47A-642E-04C9-50C9-DC6CA3E5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01C1-ACFE-DB18-2B83-ABA93E4A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2AD8D-3106-0522-FD09-D8B29B419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B13D7-838A-9ECD-727A-A744AB15A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594CD-1077-AC5D-40DA-0CEB5FE0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F40F6-7A4C-4D42-4F2E-2BFF537D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DA2F2-DC0C-D2F8-9ADF-E82C050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5115A-7F1E-2532-6086-FD13F382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CF242-7B7B-D38E-3EEC-8965FBB48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1F0B-8971-7006-4981-5DFBF7968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FCF7-897F-41E2-92C8-0B2C243A74D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DBEA-C997-3E3E-1262-E00545D7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DCB9-E32B-BC37-5806-49DC02215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CFFB-048D-4C4C-97D8-AB425DE2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www.unodc.org/documents/data-and-analysis/statistics/Statistical_framework_femicide_2022.pdf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B45CB-99B1-88F8-80F5-39D1C7F79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/>
              <a:t>2024 National Annual Prosecutors Conference, Lusaka, Zambia </a:t>
            </a:r>
            <a:br>
              <a:rPr lang="en-US" sz="5100" b="1" dirty="0"/>
            </a:br>
            <a:r>
              <a:rPr lang="en-US" sz="5100" b="1" dirty="0"/>
              <a:t>16-18 September 2024</a:t>
            </a:r>
            <a:endParaRPr lang="en-US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A60F1-1408-78D0-29FB-97C29670B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10474960" cy="156948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UNODC REGIONAL OFFICE FOR SOUTHERN AFRICA</a:t>
            </a:r>
          </a:p>
          <a:p>
            <a:pPr algn="l"/>
            <a:r>
              <a:rPr lang="en-US" sz="3200" dirty="0"/>
              <a:t>LINDA NAIDOO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EEBD6-46AC-D6FD-FC02-CF53C247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226" y="1322649"/>
            <a:ext cx="5175694" cy="4212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9F5C7-1DCB-C442-274F-3185C8548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2D54-8548-614E-30E4-EB991059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436880"/>
            <a:ext cx="2458721" cy="424422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ZA" sz="4800" dirty="0"/>
              <a:t>W</a:t>
            </a:r>
            <a:r>
              <a:rPr lang="en" sz="4800" dirty="0"/>
              <a:t>hy Femicide Reviews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884DF-A065-0E7F-59B4-F7CBB219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4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9E3021D0-D950-FE78-A526-E79515C85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686" y="1747520"/>
            <a:ext cx="8915402" cy="51104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E80028-7D8C-65DA-AA9E-BDF5A260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686" y="751840"/>
            <a:ext cx="8243114" cy="5425123"/>
          </a:xfrm>
        </p:spPr>
        <p:txBody>
          <a:bodyPr/>
          <a:lstStyle/>
          <a:p>
            <a:r>
              <a:rPr lang="en-ZA" dirty="0"/>
              <a:t>Evidence based approach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359E-7F64-9EA5-5603-ABBE43174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0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FEE2-10E1-3AE3-7C21-C0CABA2C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1" y="701040"/>
            <a:ext cx="2407919" cy="49377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What Femicide Reviews entail ?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9FBF6A1-7345-82B9-B155-F26BFB40C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536324"/>
              </p:ext>
            </p:extLst>
          </p:nvPr>
        </p:nvGraphicFramePr>
        <p:xfrm>
          <a:off x="2966720" y="-132080"/>
          <a:ext cx="8539479" cy="684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6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FEE2-10E1-3AE3-7C21-C0CABA2C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1440"/>
            <a:ext cx="10131425" cy="97536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WHY are FEMICIDE REVIEWs needed?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9B07C21-942D-15F4-4664-C6BA254F4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64129"/>
              </p:ext>
            </p:extLst>
          </p:nvPr>
        </p:nvGraphicFramePr>
        <p:xfrm>
          <a:off x="0" y="762000"/>
          <a:ext cx="1219200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23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0B569-FA7B-1790-327F-A50C0F6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Elements in femicide reviews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BF58E9-CFA5-9E5B-BF5A-C52546B8C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50165"/>
              </p:ext>
            </p:extLst>
          </p:nvPr>
        </p:nvGraphicFramePr>
        <p:xfrm>
          <a:off x="182880" y="274320"/>
          <a:ext cx="11907520" cy="632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26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31332-3548-8CCE-414A-CC11C85D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WHOLE NEW METHODOLOGY </a:t>
            </a:r>
            <a:endParaRPr lang="en-US" sz="2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98AECC-7D1E-38BC-8CDB-6F0F9BD9F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1575"/>
              </p:ext>
            </p:extLst>
          </p:nvPr>
        </p:nvGraphicFramePr>
        <p:xfrm>
          <a:off x="838200" y="81280"/>
          <a:ext cx="11353800" cy="653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94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1F57-4D17-758F-9BD4-E79FDD20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67973"/>
            <a:ext cx="10678346" cy="76674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r>
              <a:rPr lang="en-GB" dirty="0"/>
              <a:t>CJS Investigation vs. Femicide reviews (1)</a:t>
            </a:r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7893B0E5-37F4-4D24-45A9-278BB6B71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88857"/>
              </p:ext>
            </p:extLst>
          </p:nvPr>
        </p:nvGraphicFramePr>
        <p:xfrm>
          <a:off x="325120" y="1452881"/>
          <a:ext cx="11028680" cy="472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05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FD30-10FB-E81C-CA88-A4F44475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91441"/>
            <a:ext cx="11099800" cy="102615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Femicide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ED98A-4A97-816F-8569-51D8F8A6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17600"/>
            <a:ext cx="11099800" cy="5059363"/>
          </a:xfrm>
        </p:spPr>
        <p:txBody>
          <a:bodyPr anchor="ctr">
            <a:normAutofit/>
          </a:bodyPr>
          <a:lstStyle/>
          <a:p>
            <a:r>
              <a:rPr lang="en-GB" sz="3200" b="1" dirty="0"/>
              <a:t>Multi-agency </a:t>
            </a:r>
            <a:r>
              <a:rPr lang="en-GB" sz="3200" dirty="0"/>
              <a:t>review process, involving </a:t>
            </a:r>
            <a:r>
              <a:rPr lang="en-GB" sz="3200" b="1" dirty="0"/>
              <a:t>public and private </a:t>
            </a:r>
            <a:r>
              <a:rPr lang="en-GB" sz="3200" dirty="0"/>
              <a:t>actors, that is conducted following a femicide (GBVAW killing)</a:t>
            </a:r>
          </a:p>
          <a:p>
            <a:endParaRPr lang="en-GB" sz="3200" dirty="0"/>
          </a:p>
          <a:p>
            <a:r>
              <a:rPr lang="en-GB" sz="3200" b="1" dirty="0"/>
              <a:t>Systematic examination </a:t>
            </a:r>
            <a:r>
              <a:rPr lang="en-GB" sz="3200" dirty="0"/>
              <a:t>of circumstances surrounding death, to identify </a:t>
            </a:r>
            <a:r>
              <a:rPr lang="en-GB" sz="3200" b="1" dirty="0"/>
              <a:t>what lessons can be learned </a:t>
            </a:r>
            <a:r>
              <a:rPr lang="en-GB" sz="3200" dirty="0"/>
              <a:t>from them, in order to </a:t>
            </a:r>
            <a:r>
              <a:rPr lang="en-GB" sz="3200" b="1" dirty="0"/>
              <a:t>improve responses </a:t>
            </a:r>
            <a:r>
              <a:rPr lang="en-GB" sz="3200" dirty="0"/>
              <a:t>to GBVAW &amp; help prevent future deaths</a:t>
            </a:r>
          </a:p>
          <a:p>
            <a:endParaRPr lang="en-GB" sz="3200" dirty="0"/>
          </a:p>
          <a:p>
            <a:r>
              <a:rPr lang="en-GB" sz="3200" dirty="0"/>
              <a:t>It’s a process separated and different from CJS proceedings.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30187-B36B-7811-5E54-9173F247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26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3CD7-4F3C-F1B3-CBA3-0DF3F327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81299"/>
            <a:ext cx="11775440" cy="16093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When: how femicide reviews relate to other legal proceedings?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A67CA1-570E-1D41-AC85-AC91FC9C9B78}"/>
              </a:ext>
            </a:extLst>
          </p:cNvPr>
          <p:cNvCxnSpPr/>
          <p:nvPr/>
        </p:nvCxnSpPr>
        <p:spPr>
          <a:xfrm>
            <a:off x="1203593" y="3941989"/>
            <a:ext cx="9022814" cy="0"/>
          </a:xfrm>
          <a:prstGeom prst="straightConnector1">
            <a:avLst/>
          </a:prstGeom>
          <a:ln w="47625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01F1D9FC-69A7-EFBC-1233-4D50C82AB9E0}"/>
              </a:ext>
            </a:extLst>
          </p:cNvPr>
          <p:cNvSpPr/>
          <p:nvPr/>
        </p:nvSpPr>
        <p:spPr>
          <a:xfrm>
            <a:off x="1714959" y="3780945"/>
            <a:ext cx="250634" cy="32861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CA1E134-80B7-D17F-05E5-A34C0E1C37B1}"/>
              </a:ext>
            </a:extLst>
          </p:cNvPr>
          <p:cNvSpPr/>
          <p:nvPr/>
        </p:nvSpPr>
        <p:spPr>
          <a:xfrm rot="5400000">
            <a:off x="3587038" y="1797063"/>
            <a:ext cx="506516" cy="3749407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6AEB62B-2C65-8C5C-BBB7-1A295ABE40A0}"/>
              </a:ext>
            </a:extLst>
          </p:cNvPr>
          <p:cNvSpPr/>
          <p:nvPr/>
        </p:nvSpPr>
        <p:spPr>
          <a:xfrm rot="5400000">
            <a:off x="7827495" y="2787455"/>
            <a:ext cx="537049" cy="4260773"/>
          </a:xfrm>
          <a:prstGeom prst="rightBrac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F2A5C-841B-BF7A-DC32-ED9914B4D803}"/>
              </a:ext>
            </a:extLst>
          </p:cNvPr>
          <p:cNvSpPr txBox="1"/>
          <p:nvPr/>
        </p:nvSpPr>
        <p:spPr>
          <a:xfrm rot="18942053">
            <a:off x="1597128" y="3014570"/>
            <a:ext cx="126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Killing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EB3CE-C4D5-4FE0-775A-1AA9496D8233}"/>
              </a:ext>
            </a:extLst>
          </p:cNvPr>
          <p:cNvSpPr txBox="1"/>
          <p:nvPr/>
        </p:nvSpPr>
        <p:spPr>
          <a:xfrm rot="18342327">
            <a:off x="5524218" y="2503942"/>
            <a:ext cx="188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Conviction / final decision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7C986-46A6-1313-9759-730546092D74}"/>
              </a:ext>
            </a:extLst>
          </p:cNvPr>
          <p:cNvSpPr txBox="1"/>
          <p:nvPr/>
        </p:nvSpPr>
        <p:spPr>
          <a:xfrm>
            <a:off x="2796755" y="2973830"/>
            <a:ext cx="285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Investigation / Trial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B2E57-3795-D2DC-2C52-80315625FE94}"/>
              </a:ext>
            </a:extLst>
          </p:cNvPr>
          <p:cNvSpPr txBox="1"/>
          <p:nvPr/>
        </p:nvSpPr>
        <p:spPr>
          <a:xfrm>
            <a:off x="6949889" y="5324083"/>
            <a:ext cx="229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Femicide Reviews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EB72716-2CCE-F5B9-9CCE-A147E910808B}"/>
              </a:ext>
            </a:extLst>
          </p:cNvPr>
          <p:cNvSpPr/>
          <p:nvPr/>
        </p:nvSpPr>
        <p:spPr>
          <a:xfrm rot="5400000">
            <a:off x="6197930" y="620837"/>
            <a:ext cx="353793" cy="770316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E5D9B55-59BF-9287-5B71-1A02F51A766F}"/>
              </a:ext>
            </a:extLst>
          </p:cNvPr>
          <p:cNvSpPr/>
          <p:nvPr/>
        </p:nvSpPr>
        <p:spPr>
          <a:xfrm>
            <a:off x="5824537" y="3687374"/>
            <a:ext cx="271463" cy="39360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7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FBD0-379F-F21E-6961-4333C6C2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0"/>
            <a:ext cx="10374058" cy="143256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Outcomes of femicide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8161-A498-52EB-8FF0-156283A4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432560"/>
            <a:ext cx="8026400" cy="486562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Data and information collected. Ex: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</a:rPr>
              <a:t>Number of deaths / deaths reviewed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</a:rPr>
              <a:t>Demographics of victims / perpetrators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</a:rPr>
              <a:t>Incident characteristics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</a:rPr>
              <a:t>Risk factors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Final reports / issues of confidentiality / publicity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</a:rPr>
              <a:t>Recommendations</a:t>
            </a:r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7D8EFB66-A5A9-73D1-0DB4-12A254E6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6560" y="1605280"/>
            <a:ext cx="3870960" cy="4692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3A4E3-27A3-9CA7-C3C5-FC24B4CF9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6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E854-7956-9D06-849E-96D150EF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1" y="558800"/>
            <a:ext cx="2550159" cy="52650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Impact </a:t>
            </a:r>
            <a:br>
              <a:rPr lang="en-GB" dirty="0"/>
            </a:br>
            <a:r>
              <a:rPr lang="en-GB" dirty="0"/>
              <a:t>&amp;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627AE2-940E-0172-D5EE-D0C9A5566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258377"/>
              </p:ext>
            </p:extLst>
          </p:nvPr>
        </p:nvGraphicFramePr>
        <p:xfrm>
          <a:off x="2814319" y="314960"/>
          <a:ext cx="9215119" cy="64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83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0BE5FFFA-93E4-CA4F-7C27-CA4CE8943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" r="24497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B45AA1-7DDE-9732-3C92-3ED8F3B5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 OF  FEMICIDE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2967A-2EA3-EAEF-28AE-D333024DC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3" t="18865" r="41619" b="8811"/>
          <a:stretch/>
        </p:blipFill>
        <p:spPr>
          <a:xfrm>
            <a:off x="8544560" y="1065091"/>
            <a:ext cx="2468880" cy="280416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7F557B-B0FF-9B1A-81EE-F273BB8A6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7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CCD3-D878-B73F-D3DE-B0CB551F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1" y="531278"/>
            <a:ext cx="3068319" cy="5292579"/>
          </a:xfrm>
        </p:spPr>
        <p:txBody>
          <a:bodyPr>
            <a:normAutofit/>
          </a:bodyPr>
          <a:lstStyle/>
          <a:p>
            <a:r>
              <a:rPr lang="en-GB" dirty="0"/>
              <a:t>Can femicide reviews be introduced in any country or context?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6DDC53-6BF6-398D-4ABF-188FE13C1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847724"/>
              </p:ext>
            </p:extLst>
          </p:nvPr>
        </p:nvGraphicFramePr>
        <p:xfrm>
          <a:off x="4318000" y="132080"/>
          <a:ext cx="7538720" cy="647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40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C6693-8CDC-0E33-763B-129BEF2A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96" y="603623"/>
            <a:ext cx="5690270" cy="1101888"/>
          </a:xfrm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THAT'S IT! </a:t>
            </a:r>
            <a:r>
              <a:rPr lang="en-US" sz="4400"/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7859-8CB7-E8B1-CB14-E99E1054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46" y="2194103"/>
            <a:ext cx="560947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Whole of society/state approach!!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366" y="0"/>
            <a:ext cx="4918634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0E4C8EC7-90B2-63D5-57F4-0A7210D4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4214" y="1205254"/>
            <a:ext cx="4447491" cy="4447491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F2A49241-8E10-49A1-B30C-2A0230F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4146" y="6146262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8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E4C48-F142-3984-FF4F-95B7734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20" y="1412489"/>
            <a:ext cx="3356148" cy="2156621"/>
          </a:xfrm>
        </p:spPr>
        <p:txBody>
          <a:bodyPr anchor="t">
            <a:normAutofit/>
          </a:bodyPr>
          <a:lstStyle/>
          <a:p>
            <a:r>
              <a:rPr lang="en-ZA" sz="4800" dirty="0">
                <a:solidFill>
                  <a:srgbClr val="FFFFFF"/>
                </a:solidFill>
              </a:rPr>
              <a:t>KEY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0634-9E42-0EB0-23B9-5148DC59D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3360" y="1300480"/>
            <a:ext cx="4101713" cy="5242560"/>
          </a:xfrm>
        </p:spPr>
        <p:txBody>
          <a:bodyPr>
            <a:normAutofit/>
          </a:bodyPr>
          <a:lstStyle/>
          <a:p>
            <a:r>
              <a:rPr lang="en-ZA" sz="4000" dirty="0"/>
              <a:t>Is FEMICIDE a problem? </a:t>
            </a:r>
          </a:p>
          <a:p>
            <a:endParaRPr lang="en-ZA" sz="4000" dirty="0"/>
          </a:p>
          <a:p>
            <a:r>
              <a:rPr lang="en-ZA" sz="4000" dirty="0"/>
              <a:t>How do we know that? </a:t>
            </a:r>
          </a:p>
          <a:p>
            <a:endParaRPr lang="en-ZA" sz="4000" dirty="0"/>
          </a:p>
          <a:p>
            <a:r>
              <a:rPr lang="en-ZA" sz="4000" dirty="0"/>
              <a:t>Can we prevent femicide?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9C97C-2B32-9613-C830-AAE456B70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0259" y="1412488"/>
            <a:ext cx="3703741" cy="4734311"/>
          </a:xfrm>
        </p:spPr>
        <p:txBody>
          <a:bodyPr>
            <a:normAutofit/>
          </a:bodyPr>
          <a:lstStyle/>
          <a:p>
            <a:r>
              <a:rPr lang="en-ZA" sz="4000" dirty="0"/>
              <a:t>What are we doing to address femicide?</a:t>
            </a:r>
          </a:p>
          <a:p>
            <a:endParaRPr lang="en-ZA" sz="4000" dirty="0"/>
          </a:p>
          <a:p>
            <a:r>
              <a:rPr lang="en-ZA" sz="4000" dirty="0"/>
              <a:t>What is femicide?</a:t>
            </a:r>
          </a:p>
          <a:p>
            <a:endParaRPr lang="en-Z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BB322-3351-97AC-1241-B6ACBDB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1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207B-1FD8-CB50-35C7-3FA7C731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965200"/>
            <a:ext cx="2682240" cy="462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Femicide: tip of the iceberg of GBVAW</a:t>
            </a:r>
          </a:p>
        </p:txBody>
      </p:sp>
      <p:pic>
        <p:nvPicPr>
          <p:cNvPr id="5" name="Content Placeholder 4" descr="A diagram of a gender-based violence&#10;&#10;Description automatically generated">
            <a:extLst>
              <a:ext uri="{FF2B5EF4-FFF2-40B4-BE49-F238E27FC236}">
                <a16:creationId xmlns:a16="http://schemas.microsoft.com/office/drawing/2014/main" id="{A6A31D63-EBD8-19D7-6002-791AC7BBD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806" r="4856"/>
          <a:stretch/>
        </p:blipFill>
        <p:spPr>
          <a:xfrm>
            <a:off x="3870960" y="-283623"/>
            <a:ext cx="8321040" cy="71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692D4-5944-A3E2-ADDA-47076B58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104502"/>
            <a:ext cx="9942716" cy="1002938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GB" sz="4800" dirty="0"/>
              <a:t>Diverse </a:t>
            </a:r>
            <a:r>
              <a:rPr lang="en-GB" sz="4800" dirty="0">
                <a:sym typeface="Wingdings" pitchFamily="2" charset="2"/>
              </a:rPr>
              <a:t>meanings of </a:t>
            </a:r>
            <a:r>
              <a:rPr lang="en-GB" sz="4800" i="1" dirty="0">
                <a:sym typeface="Wingdings" pitchFamily="2" charset="2"/>
              </a:rPr>
              <a:t>femicide</a:t>
            </a:r>
            <a:endParaRPr lang="en-GB" sz="4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477E-C985-E18A-443F-A8C9FAEB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68" y="883927"/>
            <a:ext cx="11546292" cy="5258254"/>
          </a:xfrm>
        </p:spPr>
        <p:txBody>
          <a:bodyPr anchor="ctr">
            <a:normAutofit/>
          </a:bodyPr>
          <a:lstStyle/>
          <a:p>
            <a:r>
              <a:rPr lang="en-GB" sz="3200" dirty="0"/>
              <a:t>Femicide </a:t>
            </a:r>
            <a:r>
              <a:rPr lang="en-GB" sz="3200" dirty="0">
                <a:sym typeface="Wingdings" pitchFamily="2" charset="2"/>
              </a:rPr>
              <a:t> killing of women </a:t>
            </a:r>
            <a:r>
              <a:rPr lang="en-GB" sz="3200" i="1" dirty="0">
                <a:sym typeface="Wingdings" pitchFamily="2" charset="2"/>
              </a:rPr>
              <a:t>because of gender </a:t>
            </a:r>
            <a:r>
              <a:rPr lang="en-GB" sz="3200" i="1" dirty="0" err="1">
                <a:sym typeface="Wingdings" pitchFamily="2" charset="2"/>
              </a:rPr>
              <a:t>i.e</a:t>
            </a:r>
            <a:r>
              <a:rPr lang="en-GB" sz="3200" i="1" dirty="0">
                <a:sym typeface="Wingdings" pitchFamily="2" charset="2"/>
              </a:rPr>
              <a:t> women, girls </a:t>
            </a:r>
            <a:endParaRPr lang="en-GB" sz="3200" dirty="0">
              <a:sym typeface="Wingdings" pitchFamily="2" charset="2"/>
            </a:endParaRPr>
          </a:p>
          <a:p>
            <a:endParaRPr lang="en-GB" sz="3200" dirty="0">
              <a:sym typeface="Wingdings" pitchFamily="2" charset="2"/>
            </a:endParaRPr>
          </a:p>
          <a:p>
            <a:pPr lvl="1"/>
            <a:r>
              <a:rPr lang="en-GB" sz="3200" dirty="0">
                <a:sym typeface="Wingdings" pitchFamily="2" charset="2"/>
              </a:rPr>
              <a:t>Killings by Intimate Partners, family, non-intimate partners</a:t>
            </a:r>
          </a:p>
          <a:p>
            <a:pPr lvl="1"/>
            <a:r>
              <a:rPr lang="en-GB" sz="3200" dirty="0">
                <a:sym typeface="Wingdings" pitchFamily="2" charset="2"/>
              </a:rPr>
              <a:t>Sexual homicide</a:t>
            </a:r>
          </a:p>
          <a:p>
            <a:pPr lvl="1"/>
            <a:r>
              <a:rPr lang="en-GB" sz="3200" dirty="0">
                <a:sym typeface="Wingdings" pitchFamily="2" charset="2"/>
              </a:rPr>
              <a:t>Cultural &amp; religious practices: Dowry related killings, honour crimes</a:t>
            </a:r>
          </a:p>
          <a:p>
            <a:pPr lvl="1"/>
            <a:r>
              <a:rPr lang="en-GB" sz="3200" dirty="0">
                <a:sym typeface="Wingdings" pitchFamily="2" charset="2"/>
              </a:rPr>
              <a:t>Other deaths of women and girls as a consequence of discrimination/identities: unsafe abortion, FGM, LGBTQI+, sex workers, gangs, disabilities etc </a:t>
            </a:r>
            <a:endParaRPr lang="en-GB" sz="3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5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bstract watercolor pattern on a white background">
            <a:extLst>
              <a:ext uri="{FF2B5EF4-FFF2-40B4-BE49-F238E27FC236}">
                <a16:creationId xmlns:a16="http://schemas.microsoft.com/office/drawing/2014/main" id="{F12091AA-104C-BED0-405A-FCA60F04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2" r="23967" b="-1"/>
          <a:stretch/>
        </p:blipFill>
        <p:spPr>
          <a:xfrm>
            <a:off x="-23172" y="10"/>
            <a:ext cx="6195372" cy="6857990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1355B-87F4-FC84-057F-84BBDC1DE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760" y="136525"/>
            <a:ext cx="9485992" cy="6373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A7254-56EC-F0C4-B455-299410A2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537AF84-2054-64DC-997D-084FAAEF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1" y="2830286"/>
            <a:ext cx="2292530" cy="9042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bg2"/>
                </a:solidFill>
              </a:rPr>
              <a:t>UNODC/</a:t>
            </a:r>
            <a:br>
              <a:rPr lang="en-GB" sz="2700" dirty="0">
                <a:solidFill>
                  <a:schemeClr val="bg2"/>
                </a:solidFill>
              </a:rPr>
            </a:br>
            <a:r>
              <a:rPr lang="en-GB" sz="4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Statistical framework </a:t>
            </a:r>
            <a:r>
              <a:rPr lang="en-GB" sz="4000" dirty="0">
                <a:solidFill>
                  <a:schemeClr val="bg1"/>
                </a:solidFill>
              </a:rPr>
              <a:t>for </a:t>
            </a:r>
            <a:r>
              <a:rPr lang="en-GB" sz="4000" dirty="0">
                <a:solidFill>
                  <a:schemeClr val="bg2"/>
                </a:solidFill>
              </a:rPr>
              <a:t>measuring  gender-related killing of women and girls</a:t>
            </a:r>
            <a:endParaRPr lang="en" sz="40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F057A-044A-60C1-14E9-65B36B2C9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18" y="235404"/>
            <a:ext cx="23812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4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BA39-EBA3-FC26-EFCA-B0EDD381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681" y="0"/>
            <a:ext cx="5032200" cy="10464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b="1" dirty="0"/>
              <a:t>Diversity of challenges &amp; responses to femicide globally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C82A4-2123-5AD8-3297-74B387DE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681" y="944880"/>
            <a:ext cx="5032199" cy="5913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highlight>
                  <a:srgbClr val="FFFF00"/>
                </a:highlight>
              </a:rPr>
              <a:t>DIVERSITY OF CHALLENGES</a:t>
            </a:r>
          </a:p>
          <a:p>
            <a:pPr>
              <a:buFontTx/>
              <a:buChar char="-"/>
            </a:pPr>
            <a:r>
              <a:rPr lang="en-GB" sz="2400" dirty="0"/>
              <a:t>Lack of social/political understanding</a:t>
            </a:r>
          </a:p>
          <a:p>
            <a:pPr>
              <a:buFontTx/>
              <a:buChar char="-"/>
            </a:pPr>
            <a:r>
              <a:rPr lang="en-GB" sz="2400" dirty="0"/>
              <a:t>Lack of / insufficient data</a:t>
            </a:r>
          </a:p>
          <a:p>
            <a:pPr>
              <a:buFontTx/>
              <a:buChar char="-"/>
            </a:pPr>
            <a:r>
              <a:rPr lang="en-GB" sz="2400" dirty="0"/>
              <a:t>Inadequate investigation / impunity</a:t>
            </a:r>
          </a:p>
          <a:p>
            <a:pPr>
              <a:buFontTx/>
              <a:buChar char="-"/>
            </a:pPr>
            <a:r>
              <a:rPr lang="en-GB" sz="2400" dirty="0"/>
              <a:t>Inadequate / insufficient measures to prevent / protect</a:t>
            </a:r>
          </a:p>
          <a:p>
            <a:pPr marL="0" indent="0">
              <a:buNone/>
            </a:pPr>
            <a:r>
              <a:rPr lang="en-GB" sz="2400" dirty="0">
                <a:highlight>
                  <a:srgbClr val="FFFF00"/>
                </a:highlight>
              </a:rPr>
              <a:t>RESPONSES </a:t>
            </a:r>
          </a:p>
          <a:p>
            <a:pPr>
              <a:buFontTx/>
              <a:buChar char="-"/>
            </a:pPr>
            <a:r>
              <a:rPr lang="en-GB" sz="2400" dirty="0"/>
              <a:t>GBV Prevention strategies (Risk assessment / protection measures)</a:t>
            </a:r>
          </a:p>
          <a:p>
            <a:pPr>
              <a:buFontTx/>
              <a:buChar char="-"/>
            </a:pPr>
            <a:r>
              <a:rPr lang="en-GB" sz="2400" dirty="0"/>
              <a:t>Legal reform (criminalisation)</a:t>
            </a:r>
          </a:p>
          <a:p>
            <a:pPr>
              <a:buFontTx/>
              <a:buChar char="-"/>
            </a:pPr>
            <a:r>
              <a:rPr lang="en-GB" sz="2400" dirty="0"/>
              <a:t>Protocols for investigation</a:t>
            </a:r>
          </a:p>
          <a:p>
            <a:pPr>
              <a:buFontTx/>
              <a:buChar char="-"/>
            </a:pPr>
            <a:r>
              <a:rPr lang="en-GB" sz="2400" dirty="0"/>
              <a:t>Data collection / Femicide observatories </a:t>
            </a:r>
          </a:p>
          <a:p>
            <a:pPr>
              <a:buFontTx/>
              <a:buChar char="-"/>
            </a:pPr>
            <a:r>
              <a:rPr lang="en-GB" sz="2400" b="1" dirty="0"/>
              <a:t>Femicide Reviews / DHR / DVFR</a:t>
            </a:r>
          </a:p>
        </p:txBody>
      </p:sp>
      <p:pic>
        <p:nvPicPr>
          <p:cNvPr id="5" name="Picture 4" descr="A diagram of two people&#10;&#10;Description automatically generated with medium confidence">
            <a:extLst>
              <a:ext uri="{FF2B5EF4-FFF2-40B4-BE49-F238E27FC236}">
                <a16:creationId xmlns:a16="http://schemas.microsoft.com/office/drawing/2014/main" id="{2A9AA349-1B5E-2AFA-3E50-AD2679AE83D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/>
        </p:blipFill>
        <p:spPr>
          <a:xfrm>
            <a:off x="-91440" y="543114"/>
            <a:ext cx="7180121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AF4377-E697-FC69-6FA0-B3E830B7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835829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/>
              <a:t>3- PILLAR APPROACH TO WHOLE OF STATE FRAMEWORK </a:t>
            </a:r>
            <a:br>
              <a:rPr lang="en-US" sz="4000" dirty="0"/>
            </a:br>
            <a:r>
              <a:rPr lang="en-US" sz="1800" dirty="0"/>
              <a:t>(approach promoted by Org Econ Coop Dev. for eliminating GBV on access to justice &amp; accountability)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A0E205-0527-5C8D-F75D-9DA92409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257" y="2054831"/>
            <a:ext cx="11657743" cy="4304872"/>
          </a:xfrm>
        </p:spPr>
      </p:pic>
    </p:spTree>
    <p:extLst>
      <p:ext uri="{BB962C8B-B14F-4D97-AF65-F5344CB8AC3E}">
        <p14:creationId xmlns:p14="http://schemas.microsoft.com/office/powerpoint/2010/main" val="48115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7530DCA-3002-EBC5-A7F9-C06148695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45072"/>
              </p:ext>
            </p:extLst>
          </p:nvPr>
        </p:nvGraphicFramePr>
        <p:xfrm>
          <a:off x="828675" y="1920625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0495D31-8C64-C467-B537-3D08DB6CC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4" y="119743"/>
            <a:ext cx="3731627" cy="76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82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918</Words>
  <Application>Microsoft Office PowerPoint</Application>
  <PresentationFormat>Widescreen</PresentationFormat>
  <Paragraphs>140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Wingdings</vt:lpstr>
      <vt:lpstr>Office Theme</vt:lpstr>
      <vt:lpstr>2024 National Annual Prosecutors Conference, Lusaka, Zambia  16-18 September 2024</vt:lpstr>
      <vt:lpstr>REVIEW OF  FEMICIDE</vt:lpstr>
      <vt:lpstr>KEY QUESTIONS </vt:lpstr>
      <vt:lpstr>Femicide: tip of the iceberg of GBVAW</vt:lpstr>
      <vt:lpstr>Diverse meanings of femicide</vt:lpstr>
      <vt:lpstr>UNODC/ Statistical framework for measuring  gender-related killing of women and girls</vt:lpstr>
      <vt:lpstr>Diversity of challenges &amp; responses to femicide globally</vt:lpstr>
      <vt:lpstr>3- PILLAR APPROACH TO WHOLE OF STATE FRAMEWORK  (approach promoted by Org Econ Coop Dev. for eliminating GBV on access to justice &amp; accountability) </vt:lpstr>
      <vt:lpstr>PowerPoint Presentation</vt:lpstr>
      <vt:lpstr>Why Femicide Reviews</vt:lpstr>
      <vt:lpstr>What Femicide Reviews entail ? </vt:lpstr>
      <vt:lpstr>WHY are FEMICIDE REVIEWs needed? </vt:lpstr>
      <vt:lpstr>Elements in femicide reviews</vt:lpstr>
      <vt:lpstr>A WHOLE NEW METHODOLOGY </vt:lpstr>
      <vt:lpstr>CJS Investigation vs. Femicide reviews (1)</vt:lpstr>
      <vt:lpstr>Femicide Review</vt:lpstr>
      <vt:lpstr>When: how femicide reviews relate to other legal proceedings?</vt:lpstr>
      <vt:lpstr>Outcomes of femicide reviews</vt:lpstr>
      <vt:lpstr>Impact  &amp; challenges</vt:lpstr>
      <vt:lpstr>Can femicide reviews be introduced in any country or context?</vt:lpstr>
      <vt:lpstr> THAT'S IT!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 NATIONAL WOMEN’S DAY 2023 01 AUGUST 2023 Garden Court uMhlanga Hotel, Durban, KWA-ZULU NATAL</dc:title>
  <dc:creator>linda naidoo</dc:creator>
  <cp:lastModifiedBy>Linda Naidoo</cp:lastModifiedBy>
  <cp:revision>6</cp:revision>
  <dcterms:created xsi:type="dcterms:W3CDTF">2023-07-30T18:19:26Z</dcterms:created>
  <dcterms:modified xsi:type="dcterms:W3CDTF">2024-09-18T04:53:35Z</dcterms:modified>
</cp:coreProperties>
</file>