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7" r:id="rId3"/>
    <p:sldId id="354" r:id="rId4"/>
    <p:sldId id="361" r:id="rId5"/>
    <p:sldId id="357" r:id="rId6"/>
    <p:sldId id="360" r:id="rId7"/>
    <p:sldId id="362" r:id="rId8"/>
    <p:sldId id="364" r:id="rId9"/>
    <p:sldId id="363" r:id="rId10"/>
    <p:sldId id="365" r:id="rId11"/>
    <p:sldId id="26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nold chimfwemb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A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3" d="100"/>
          <a:sy n="93" d="100"/>
        </p:scale>
        <p:origin x="1162"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7BB4776-4709-472B-ADEC-3403B19AF196}" type="datetimeFigureOut">
              <a:rPr lang="en-US" smtClean="0"/>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B18D4F1-3660-4912-813E-647DD13CB94C}"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4E9697D1-8847-4C37-A3AC-484335FCC18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E9697D1-8847-4C37-A3AC-484335FCC18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E9697D1-8847-4C37-A3AC-484335FCC18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E9697D1-8847-4C37-A3AC-484335FCC18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E9697D1-8847-4C37-A3AC-484335FCC18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4E9697D1-8847-4C37-A3AC-484335FCC18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4E9697D1-8847-4C37-A3AC-484335FCC18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E9697D1-8847-4C37-A3AC-484335FCC18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AF47D8-8303-4DB7-989C-3762F75A448A}" type="slidenum">
              <a:rPr lang="en-US" smtClean="0"/>
            </a:fld>
            <a:endParaRPr lang="en-US"/>
          </a:p>
        </p:txBody>
      </p:sp>
      <p:pic>
        <p:nvPicPr>
          <p:cNvPr id="6" name="Picture 2" descr="C:\Users\Chibabec\Desktop\VARIOUS DESKTOP ITEMS\ZRA LOGO with new tagline..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29400" y="5273484"/>
            <a:ext cx="2103834" cy="127971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userDrawn="1"/>
        </p:nvCxnSpPr>
        <p:spPr>
          <a:xfrm flipH="1">
            <a:off x="0" y="0"/>
            <a:ext cx="59436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2054"/>
          <p:cNvSpPr/>
          <p:nvPr userDrawn="1"/>
        </p:nvSpPr>
        <p:spPr>
          <a:xfrm>
            <a:off x="-11017" y="0"/>
            <a:ext cx="9166952" cy="5759721"/>
          </a:xfrm>
          <a:custGeom>
            <a:avLst/>
            <a:gdLst>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4876880 h 4876880"/>
              <a:gd name="connsiteX4" fmla="*/ 0 w 8153400"/>
              <a:gd name="connsiteY4" fmla="*/ 0 h 4876880"/>
              <a:gd name="connsiteX0-1" fmla="*/ 0 w 8153400"/>
              <a:gd name="connsiteY0-2" fmla="*/ 0 h 4876880"/>
              <a:gd name="connsiteX1-3" fmla="*/ 8153400 w 8153400"/>
              <a:gd name="connsiteY1-4" fmla="*/ 0 h 4876880"/>
              <a:gd name="connsiteX2-5" fmla="*/ 8153400 w 8153400"/>
              <a:gd name="connsiteY2-6" fmla="*/ 4876880 h 4876880"/>
              <a:gd name="connsiteX3-7" fmla="*/ 0 w 8153400"/>
              <a:gd name="connsiteY3-8" fmla="*/ 1968427 h 4876880"/>
              <a:gd name="connsiteX4-9" fmla="*/ 0 w 8153400"/>
              <a:gd name="connsiteY4-10" fmla="*/ 0 h 4876880"/>
              <a:gd name="connsiteX0-11" fmla="*/ 11017 w 8164417"/>
              <a:gd name="connsiteY0-12" fmla="*/ 0 h 4876880"/>
              <a:gd name="connsiteX1-13" fmla="*/ 8164417 w 8164417"/>
              <a:gd name="connsiteY1-14" fmla="*/ 0 h 4876880"/>
              <a:gd name="connsiteX2-15" fmla="*/ 8164417 w 8164417"/>
              <a:gd name="connsiteY2-16" fmla="*/ 4876880 h 4876880"/>
              <a:gd name="connsiteX3-17" fmla="*/ 0 w 8164417"/>
              <a:gd name="connsiteY3-18" fmla="*/ 2387068 h 4876880"/>
              <a:gd name="connsiteX4-19" fmla="*/ 11017 w 8164417"/>
              <a:gd name="connsiteY4-20" fmla="*/ 0 h 4876880"/>
              <a:gd name="connsiteX0-21" fmla="*/ 11017 w 8164417"/>
              <a:gd name="connsiteY0-22" fmla="*/ 0 h 4854846"/>
              <a:gd name="connsiteX1-23" fmla="*/ 8164417 w 8164417"/>
              <a:gd name="connsiteY1-24" fmla="*/ 0 h 4854846"/>
              <a:gd name="connsiteX2-25" fmla="*/ 5013592 w 8164417"/>
              <a:gd name="connsiteY2-26" fmla="*/ 4854846 h 4854846"/>
              <a:gd name="connsiteX3-27" fmla="*/ 0 w 8164417"/>
              <a:gd name="connsiteY3-28" fmla="*/ 2387068 h 4854846"/>
              <a:gd name="connsiteX4-29" fmla="*/ 11017 w 8164417"/>
              <a:gd name="connsiteY4-30" fmla="*/ 0 h 4854846"/>
              <a:gd name="connsiteX0-31" fmla="*/ 11017 w 9166952"/>
              <a:gd name="connsiteY0-32" fmla="*/ 0 h 4854846"/>
              <a:gd name="connsiteX1-33" fmla="*/ 9166952 w 9166952"/>
              <a:gd name="connsiteY1-34" fmla="*/ 11017 h 4854846"/>
              <a:gd name="connsiteX2-35" fmla="*/ 5013592 w 9166952"/>
              <a:gd name="connsiteY2-36" fmla="*/ 4854846 h 4854846"/>
              <a:gd name="connsiteX3-37" fmla="*/ 0 w 9166952"/>
              <a:gd name="connsiteY3-38" fmla="*/ 2387068 h 4854846"/>
              <a:gd name="connsiteX4-39" fmla="*/ 11017 w 9166952"/>
              <a:gd name="connsiteY4-40" fmla="*/ 0 h 4854846"/>
              <a:gd name="connsiteX0-41" fmla="*/ 11017 w 9166952"/>
              <a:gd name="connsiteY0-42" fmla="*/ 0 h 4854846"/>
              <a:gd name="connsiteX1-43" fmla="*/ 9166952 w 9166952"/>
              <a:gd name="connsiteY1-44" fmla="*/ 11017 h 4854846"/>
              <a:gd name="connsiteX2-45" fmla="*/ 6830917 w 9166952"/>
              <a:gd name="connsiteY2-46" fmla="*/ 2733675 h 4854846"/>
              <a:gd name="connsiteX3-47" fmla="*/ 5013592 w 9166952"/>
              <a:gd name="connsiteY3-48" fmla="*/ 4854846 h 4854846"/>
              <a:gd name="connsiteX4-49" fmla="*/ 0 w 9166952"/>
              <a:gd name="connsiteY4-50" fmla="*/ 2387068 h 4854846"/>
              <a:gd name="connsiteX5" fmla="*/ 11017 w 9166952"/>
              <a:gd name="connsiteY5" fmla="*/ 0 h 4854846"/>
              <a:gd name="connsiteX0-51" fmla="*/ 11017 w 9166952"/>
              <a:gd name="connsiteY0-52" fmla="*/ 0 h 4854846"/>
              <a:gd name="connsiteX1-53" fmla="*/ 9166952 w 9166952"/>
              <a:gd name="connsiteY1-54" fmla="*/ 11017 h 4854846"/>
              <a:gd name="connsiteX2-55" fmla="*/ 9155017 w 9166952"/>
              <a:gd name="connsiteY2-56" fmla="*/ 3362325 h 4854846"/>
              <a:gd name="connsiteX3-57" fmla="*/ 5013592 w 9166952"/>
              <a:gd name="connsiteY3-58" fmla="*/ 4854846 h 4854846"/>
              <a:gd name="connsiteX4-59" fmla="*/ 0 w 9166952"/>
              <a:gd name="connsiteY4-60" fmla="*/ 2387068 h 4854846"/>
              <a:gd name="connsiteX5-61" fmla="*/ 11017 w 9166952"/>
              <a:gd name="connsiteY5-62" fmla="*/ 0 h 4854846"/>
              <a:gd name="connsiteX0-63" fmla="*/ 11017 w 9174742"/>
              <a:gd name="connsiteY0-64" fmla="*/ 0 h 4854846"/>
              <a:gd name="connsiteX1-65" fmla="*/ 9166952 w 9174742"/>
              <a:gd name="connsiteY1-66" fmla="*/ 11017 h 4854846"/>
              <a:gd name="connsiteX2-67" fmla="*/ 9174067 w 9174742"/>
              <a:gd name="connsiteY2-68" fmla="*/ 1619250 h 4854846"/>
              <a:gd name="connsiteX3-69" fmla="*/ 5013592 w 9174742"/>
              <a:gd name="connsiteY3-70" fmla="*/ 4854846 h 4854846"/>
              <a:gd name="connsiteX4-71" fmla="*/ 0 w 9174742"/>
              <a:gd name="connsiteY4-72" fmla="*/ 2387068 h 4854846"/>
              <a:gd name="connsiteX5-73" fmla="*/ 11017 w 9174742"/>
              <a:gd name="connsiteY5-74" fmla="*/ 0 h 4854846"/>
              <a:gd name="connsiteX0-75" fmla="*/ 11017 w 9174742"/>
              <a:gd name="connsiteY0-76" fmla="*/ 0 h 4854846"/>
              <a:gd name="connsiteX1-77" fmla="*/ 9166952 w 9174742"/>
              <a:gd name="connsiteY1-78" fmla="*/ 11017 h 4854846"/>
              <a:gd name="connsiteX2-79" fmla="*/ 9174067 w 9174742"/>
              <a:gd name="connsiteY2-80" fmla="*/ 1314450 h 4854846"/>
              <a:gd name="connsiteX3-81" fmla="*/ 5013592 w 9174742"/>
              <a:gd name="connsiteY3-82" fmla="*/ 4854846 h 4854846"/>
              <a:gd name="connsiteX4-83" fmla="*/ 0 w 9174742"/>
              <a:gd name="connsiteY4-84" fmla="*/ 2387068 h 4854846"/>
              <a:gd name="connsiteX5-85" fmla="*/ 11017 w 9174742"/>
              <a:gd name="connsiteY5-86" fmla="*/ 0 h 4854846"/>
              <a:gd name="connsiteX0-87" fmla="*/ 11017 w 9166952"/>
              <a:gd name="connsiteY0-88" fmla="*/ 0 h 4854846"/>
              <a:gd name="connsiteX1-89" fmla="*/ 9166952 w 9166952"/>
              <a:gd name="connsiteY1-90" fmla="*/ 11017 h 4854846"/>
              <a:gd name="connsiteX2-91" fmla="*/ 9155017 w 9166952"/>
              <a:gd name="connsiteY2-92" fmla="*/ 3533775 h 4854846"/>
              <a:gd name="connsiteX3-93" fmla="*/ 5013592 w 9166952"/>
              <a:gd name="connsiteY3-94" fmla="*/ 4854846 h 4854846"/>
              <a:gd name="connsiteX4-95" fmla="*/ 0 w 9166952"/>
              <a:gd name="connsiteY4-96" fmla="*/ 2387068 h 4854846"/>
              <a:gd name="connsiteX5-97" fmla="*/ 11017 w 9166952"/>
              <a:gd name="connsiteY5-98" fmla="*/ 0 h 4854846"/>
              <a:gd name="connsiteX0-99" fmla="*/ 11017 w 9166952"/>
              <a:gd name="connsiteY0-100" fmla="*/ 0 h 5759721"/>
              <a:gd name="connsiteX1-101" fmla="*/ 9166952 w 9166952"/>
              <a:gd name="connsiteY1-102" fmla="*/ 11017 h 5759721"/>
              <a:gd name="connsiteX2-103" fmla="*/ 9155017 w 9166952"/>
              <a:gd name="connsiteY2-104" fmla="*/ 3533775 h 5759721"/>
              <a:gd name="connsiteX3-105" fmla="*/ 4994542 w 9166952"/>
              <a:gd name="connsiteY3-106" fmla="*/ 5759721 h 5759721"/>
              <a:gd name="connsiteX4-107" fmla="*/ 0 w 9166952"/>
              <a:gd name="connsiteY4-108" fmla="*/ 2387068 h 5759721"/>
              <a:gd name="connsiteX5-109" fmla="*/ 11017 w 9166952"/>
              <a:gd name="connsiteY5-110" fmla="*/ 0 h 57597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61" y="connsiteY5-62"/>
              </a:cxn>
            </a:cxnLst>
            <a:rect l="l" t="t" r="r" b="b"/>
            <a:pathLst>
              <a:path w="9166952" h="5759721">
                <a:moveTo>
                  <a:pt x="11017" y="0"/>
                </a:moveTo>
                <a:lnTo>
                  <a:pt x="9166952" y="11017"/>
                </a:lnTo>
                <a:cubicBezTo>
                  <a:pt x="9162974" y="1128120"/>
                  <a:pt x="9158995" y="2416672"/>
                  <a:pt x="9155017" y="3533775"/>
                </a:cubicBezTo>
                <a:lnTo>
                  <a:pt x="4994542" y="5759721"/>
                </a:lnTo>
                <a:lnTo>
                  <a:pt x="0" y="2387068"/>
                </a:lnTo>
                <a:cubicBezTo>
                  <a:pt x="3672" y="1591379"/>
                  <a:pt x="7345" y="795689"/>
                  <a:pt x="11017" y="0"/>
                </a:cubicBezTo>
                <a:close/>
              </a:path>
            </a:pathLst>
          </a:cu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2055"/>
          <p:cNvSpPr/>
          <p:nvPr userDrawn="1"/>
        </p:nvSpPr>
        <p:spPr>
          <a:xfrm>
            <a:off x="-33052" y="1752600"/>
            <a:ext cx="6652927" cy="3766293"/>
          </a:xfrm>
          <a:custGeom>
            <a:avLst/>
            <a:gdLst>
              <a:gd name="connsiteX0" fmla="*/ 0 w 5268817"/>
              <a:gd name="connsiteY0" fmla="*/ 0 h 1676399"/>
              <a:gd name="connsiteX1" fmla="*/ 5268817 w 5268817"/>
              <a:gd name="connsiteY1" fmla="*/ 0 h 1676399"/>
              <a:gd name="connsiteX2" fmla="*/ 5268817 w 5268817"/>
              <a:gd name="connsiteY2" fmla="*/ 1676399 h 1676399"/>
              <a:gd name="connsiteX3" fmla="*/ 0 w 5268817"/>
              <a:gd name="connsiteY3" fmla="*/ 1676399 h 1676399"/>
              <a:gd name="connsiteX4" fmla="*/ 0 w 5268817"/>
              <a:gd name="connsiteY4" fmla="*/ 0 h 1676399"/>
              <a:gd name="connsiteX0-1" fmla="*/ 0 w 5268817"/>
              <a:gd name="connsiteY0-2" fmla="*/ 0 h 2445744"/>
              <a:gd name="connsiteX1-3" fmla="*/ 4971361 w 5268817"/>
              <a:gd name="connsiteY1-4" fmla="*/ 2445744 h 2445744"/>
              <a:gd name="connsiteX2-5" fmla="*/ 5268817 w 5268817"/>
              <a:gd name="connsiteY2-6" fmla="*/ 1676399 h 2445744"/>
              <a:gd name="connsiteX3-7" fmla="*/ 0 w 5268817"/>
              <a:gd name="connsiteY3-8" fmla="*/ 1676399 h 2445744"/>
              <a:gd name="connsiteX4-9" fmla="*/ 0 w 5268817"/>
              <a:gd name="connsiteY4-10" fmla="*/ 0 h 2445744"/>
              <a:gd name="connsiteX0-11" fmla="*/ 0 w 4971361"/>
              <a:gd name="connsiteY0-12" fmla="*/ 0 h 3031473"/>
              <a:gd name="connsiteX1-13" fmla="*/ 4971361 w 4971361"/>
              <a:gd name="connsiteY1-14" fmla="*/ 2445744 h 3031473"/>
              <a:gd name="connsiteX2-15" fmla="*/ 4453568 w 4971361"/>
              <a:gd name="connsiteY2-16" fmla="*/ 3031473 h 3031473"/>
              <a:gd name="connsiteX3-17" fmla="*/ 0 w 4971361"/>
              <a:gd name="connsiteY3-18" fmla="*/ 1676399 h 3031473"/>
              <a:gd name="connsiteX4-19" fmla="*/ 0 w 4971361"/>
              <a:gd name="connsiteY4-20" fmla="*/ 0 h 3031473"/>
              <a:gd name="connsiteX0-21" fmla="*/ 0 w 4927294"/>
              <a:gd name="connsiteY0-22" fmla="*/ 0 h 3031473"/>
              <a:gd name="connsiteX1-23" fmla="*/ 4927294 w 4927294"/>
              <a:gd name="connsiteY1-24" fmla="*/ 2434727 h 3031473"/>
              <a:gd name="connsiteX2-25" fmla="*/ 4453568 w 4927294"/>
              <a:gd name="connsiteY2-26" fmla="*/ 3031473 h 3031473"/>
              <a:gd name="connsiteX3-27" fmla="*/ 0 w 4927294"/>
              <a:gd name="connsiteY3-28" fmla="*/ 1676399 h 3031473"/>
              <a:gd name="connsiteX4-29" fmla="*/ 0 w 4927294"/>
              <a:gd name="connsiteY4-30" fmla="*/ 0 h 3031473"/>
              <a:gd name="connsiteX0-31" fmla="*/ 0 w 4927294"/>
              <a:gd name="connsiteY0-32" fmla="*/ 0 h 3031473"/>
              <a:gd name="connsiteX1-33" fmla="*/ 11017 w 4927294"/>
              <a:gd name="connsiteY1-34" fmla="*/ 51260 h 3031473"/>
              <a:gd name="connsiteX2-35" fmla="*/ 4927294 w 4927294"/>
              <a:gd name="connsiteY2-36" fmla="*/ 2434727 h 3031473"/>
              <a:gd name="connsiteX3-37" fmla="*/ 4453568 w 4927294"/>
              <a:gd name="connsiteY3-38" fmla="*/ 3031473 h 3031473"/>
              <a:gd name="connsiteX4-39" fmla="*/ 0 w 4927294"/>
              <a:gd name="connsiteY4-40" fmla="*/ 1676399 h 3031473"/>
              <a:gd name="connsiteX5" fmla="*/ 0 w 4927294"/>
              <a:gd name="connsiteY5" fmla="*/ 0 h 3031473"/>
              <a:gd name="connsiteX0-41" fmla="*/ 0 w 5555944"/>
              <a:gd name="connsiteY0-42" fmla="*/ 0 h 3031473"/>
              <a:gd name="connsiteX1-43" fmla="*/ 11017 w 5555944"/>
              <a:gd name="connsiteY1-44" fmla="*/ 51260 h 3031473"/>
              <a:gd name="connsiteX2-45" fmla="*/ 5555944 w 5555944"/>
              <a:gd name="connsiteY2-46" fmla="*/ 2701427 h 3031473"/>
              <a:gd name="connsiteX3-47" fmla="*/ 4453568 w 5555944"/>
              <a:gd name="connsiteY3-48" fmla="*/ 3031473 h 3031473"/>
              <a:gd name="connsiteX4-49" fmla="*/ 0 w 5555944"/>
              <a:gd name="connsiteY4-50" fmla="*/ 1676399 h 3031473"/>
              <a:gd name="connsiteX5-51" fmla="*/ 0 w 5555944"/>
              <a:gd name="connsiteY5-52" fmla="*/ 0 h 3031473"/>
              <a:gd name="connsiteX0-53" fmla="*/ 0 w 5555944"/>
              <a:gd name="connsiteY0-54" fmla="*/ 0 h 3260073"/>
              <a:gd name="connsiteX1-55" fmla="*/ 11017 w 5555944"/>
              <a:gd name="connsiteY1-56" fmla="*/ 51260 h 3260073"/>
              <a:gd name="connsiteX2-57" fmla="*/ 5555944 w 5555944"/>
              <a:gd name="connsiteY2-58" fmla="*/ 2701427 h 3260073"/>
              <a:gd name="connsiteX3-59" fmla="*/ 4882193 w 5555944"/>
              <a:gd name="connsiteY3-60" fmla="*/ 3260073 h 3260073"/>
              <a:gd name="connsiteX4-61" fmla="*/ 0 w 5555944"/>
              <a:gd name="connsiteY4-62" fmla="*/ 1676399 h 3260073"/>
              <a:gd name="connsiteX5-63" fmla="*/ 0 w 5555944"/>
              <a:gd name="connsiteY5-64" fmla="*/ 0 h 3260073"/>
              <a:gd name="connsiteX0-65" fmla="*/ 0 w 5515839"/>
              <a:gd name="connsiteY0-66" fmla="*/ 0 h 3260073"/>
              <a:gd name="connsiteX1-67" fmla="*/ 11017 w 5515839"/>
              <a:gd name="connsiteY1-68" fmla="*/ 51260 h 3260073"/>
              <a:gd name="connsiteX2-69" fmla="*/ 5515839 w 5515839"/>
              <a:gd name="connsiteY2-70" fmla="*/ 2697416 h 3260073"/>
              <a:gd name="connsiteX3-71" fmla="*/ 4882193 w 5515839"/>
              <a:gd name="connsiteY3-72" fmla="*/ 3260073 h 3260073"/>
              <a:gd name="connsiteX4-73" fmla="*/ 0 w 5515839"/>
              <a:gd name="connsiteY4-74" fmla="*/ 1676399 h 3260073"/>
              <a:gd name="connsiteX5-75" fmla="*/ 0 w 5515839"/>
              <a:gd name="connsiteY5-76" fmla="*/ 0 h 3260073"/>
              <a:gd name="connsiteX0-77" fmla="*/ 0 w 5531881"/>
              <a:gd name="connsiteY0-78" fmla="*/ 0 h 3260073"/>
              <a:gd name="connsiteX1-79" fmla="*/ 11017 w 5531881"/>
              <a:gd name="connsiteY1-80" fmla="*/ 51260 h 3260073"/>
              <a:gd name="connsiteX2-81" fmla="*/ 5531881 w 5531881"/>
              <a:gd name="connsiteY2-82" fmla="*/ 2697416 h 3260073"/>
              <a:gd name="connsiteX3-83" fmla="*/ 4882193 w 5531881"/>
              <a:gd name="connsiteY3-84" fmla="*/ 3260073 h 3260073"/>
              <a:gd name="connsiteX4-85" fmla="*/ 0 w 5531881"/>
              <a:gd name="connsiteY4-86" fmla="*/ 1676399 h 3260073"/>
              <a:gd name="connsiteX5-87" fmla="*/ 0 w 5531881"/>
              <a:gd name="connsiteY5-88" fmla="*/ 0 h 3260073"/>
              <a:gd name="connsiteX0-89" fmla="*/ 0 w 5788804"/>
              <a:gd name="connsiteY0-90" fmla="*/ 0 h 3260073"/>
              <a:gd name="connsiteX1-91" fmla="*/ 11017 w 5788804"/>
              <a:gd name="connsiteY1-92" fmla="*/ 51260 h 3260073"/>
              <a:gd name="connsiteX2-93" fmla="*/ 5788804 w 5788804"/>
              <a:gd name="connsiteY2-94" fmla="*/ 2738855 h 3260073"/>
              <a:gd name="connsiteX3-95" fmla="*/ 4882193 w 5788804"/>
              <a:gd name="connsiteY3-96" fmla="*/ 3260073 h 3260073"/>
              <a:gd name="connsiteX4-97" fmla="*/ 0 w 5788804"/>
              <a:gd name="connsiteY4-98" fmla="*/ 1676399 h 3260073"/>
              <a:gd name="connsiteX5-99" fmla="*/ 0 w 5788804"/>
              <a:gd name="connsiteY5-100" fmla="*/ 0 h 3260073"/>
              <a:gd name="connsiteX0-101" fmla="*/ 0 w 5788804"/>
              <a:gd name="connsiteY0-102" fmla="*/ 0 h 3268361"/>
              <a:gd name="connsiteX1-103" fmla="*/ 11017 w 5788804"/>
              <a:gd name="connsiteY1-104" fmla="*/ 51260 h 3268361"/>
              <a:gd name="connsiteX2-105" fmla="*/ 5788804 w 5788804"/>
              <a:gd name="connsiteY2-106" fmla="*/ 2738855 h 3268361"/>
              <a:gd name="connsiteX3-107" fmla="*/ 4832466 w 5788804"/>
              <a:gd name="connsiteY3-108" fmla="*/ 3268361 h 3268361"/>
              <a:gd name="connsiteX4-109" fmla="*/ 0 w 5788804"/>
              <a:gd name="connsiteY4-110" fmla="*/ 1676399 h 3268361"/>
              <a:gd name="connsiteX5-111" fmla="*/ 0 w 5788804"/>
              <a:gd name="connsiteY5-112" fmla="*/ 0 h 3268361"/>
              <a:gd name="connsiteX0-113" fmla="*/ 0 w 5788804"/>
              <a:gd name="connsiteY0-114" fmla="*/ 0 h 3277104"/>
              <a:gd name="connsiteX1-115" fmla="*/ 11017 w 5788804"/>
              <a:gd name="connsiteY1-116" fmla="*/ 51260 h 3277104"/>
              <a:gd name="connsiteX2-117" fmla="*/ 5788804 w 5788804"/>
              <a:gd name="connsiteY2-118" fmla="*/ 2738855 h 3277104"/>
              <a:gd name="connsiteX3-119" fmla="*/ 4806237 w 5788804"/>
              <a:gd name="connsiteY3-120" fmla="*/ 3277104 h 3277104"/>
              <a:gd name="connsiteX4-121" fmla="*/ 0 w 5788804"/>
              <a:gd name="connsiteY4-122" fmla="*/ 1676399 h 3277104"/>
              <a:gd name="connsiteX5-123" fmla="*/ 0 w 5788804"/>
              <a:gd name="connsiteY5-124" fmla="*/ 0 h 327710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51" y="connsiteY5-52"/>
              </a:cxn>
            </a:cxnLst>
            <a:rect l="l" t="t" r="r" b="b"/>
            <a:pathLst>
              <a:path w="5788804" h="3277104">
                <a:moveTo>
                  <a:pt x="0" y="0"/>
                </a:moveTo>
                <a:cubicBezTo>
                  <a:pt x="7367" y="461"/>
                  <a:pt x="3650" y="50799"/>
                  <a:pt x="11017" y="51260"/>
                </a:cubicBezTo>
                <a:lnTo>
                  <a:pt x="5788804" y="2738855"/>
                </a:lnTo>
                <a:lnTo>
                  <a:pt x="4806237" y="3277104"/>
                </a:lnTo>
                <a:lnTo>
                  <a:pt x="0" y="167639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056"/>
          <p:cNvSpPr/>
          <p:nvPr userDrawn="1"/>
        </p:nvSpPr>
        <p:spPr>
          <a:xfrm>
            <a:off x="-52101" y="2541059"/>
            <a:ext cx="6009834" cy="3258627"/>
          </a:xfrm>
          <a:custGeom>
            <a:avLst/>
            <a:gdLst>
              <a:gd name="connsiteX0" fmla="*/ 0 w 4927294"/>
              <a:gd name="connsiteY0" fmla="*/ 0 h 2514600"/>
              <a:gd name="connsiteX1" fmla="*/ 4927294 w 4927294"/>
              <a:gd name="connsiteY1" fmla="*/ 0 h 2514600"/>
              <a:gd name="connsiteX2" fmla="*/ 4927294 w 4927294"/>
              <a:gd name="connsiteY2" fmla="*/ 2514600 h 2514600"/>
              <a:gd name="connsiteX3" fmla="*/ 0 w 4927294"/>
              <a:gd name="connsiteY3" fmla="*/ 2514600 h 2514600"/>
              <a:gd name="connsiteX4" fmla="*/ 0 w 4927294"/>
              <a:gd name="connsiteY4" fmla="*/ 0 h 2514600"/>
              <a:gd name="connsiteX0-1" fmla="*/ 0 w 4927294"/>
              <a:gd name="connsiteY0-2" fmla="*/ 0 h 2514600"/>
              <a:gd name="connsiteX1-3" fmla="*/ 4574754 w 4927294"/>
              <a:gd name="connsiteY1-4" fmla="*/ 1983036 h 2514600"/>
              <a:gd name="connsiteX2-5" fmla="*/ 4927294 w 4927294"/>
              <a:gd name="connsiteY2-6" fmla="*/ 2514600 h 2514600"/>
              <a:gd name="connsiteX3-7" fmla="*/ 0 w 4927294"/>
              <a:gd name="connsiteY3-8" fmla="*/ 2514600 h 2514600"/>
              <a:gd name="connsiteX4-9" fmla="*/ 0 w 4927294"/>
              <a:gd name="connsiteY4-10" fmla="*/ 0 h 2514600"/>
              <a:gd name="connsiteX0-11" fmla="*/ 0 w 4927294"/>
              <a:gd name="connsiteY0-12" fmla="*/ 0 h 2514600"/>
              <a:gd name="connsiteX1-13" fmla="*/ 4365433 w 4927294"/>
              <a:gd name="connsiteY1-14" fmla="*/ 1277956 h 2514600"/>
              <a:gd name="connsiteX2-15" fmla="*/ 4927294 w 4927294"/>
              <a:gd name="connsiteY2-16" fmla="*/ 2514600 h 2514600"/>
              <a:gd name="connsiteX3-17" fmla="*/ 0 w 4927294"/>
              <a:gd name="connsiteY3-18" fmla="*/ 2514600 h 2514600"/>
              <a:gd name="connsiteX4-19" fmla="*/ 0 w 4927294"/>
              <a:gd name="connsiteY4-20" fmla="*/ 0 h 2514600"/>
              <a:gd name="connsiteX0-21" fmla="*/ 0 w 4927294"/>
              <a:gd name="connsiteY0-22" fmla="*/ 0 h 2569685"/>
              <a:gd name="connsiteX1-23" fmla="*/ 4365433 w 4927294"/>
              <a:gd name="connsiteY1-24" fmla="*/ 1333041 h 2569685"/>
              <a:gd name="connsiteX2-25" fmla="*/ 4927294 w 4927294"/>
              <a:gd name="connsiteY2-26" fmla="*/ 2569685 h 2569685"/>
              <a:gd name="connsiteX3-27" fmla="*/ 0 w 4927294"/>
              <a:gd name="connsiteY3-28" fmla="*/ 2569685 h 2569685"/>
              <a:gd name="connsiteX4-29" fmla="*/ 0 w 4927294"/>
              <a:gd name="connsiteY4-30" fmla="*/ 0 h 2569685"/>
              <a:gd name="connsiteX0-31" fmla="*/ 0 w 4365433"/>
              <a:gd name="connsiteY0-32" fmla="*/ 0 h 2569685"/>
              <a:gd name="connsiteX1-33" fmla="*/ 4365433 w 4365433"/>
              <a:gd name="connsiteY1-34" fmla="*/ 1333041 h 2569685"/>
              <a:gd name="connsiteX2-35" fmla="*/ 3946793 w 4365433"/>
              <a:gd name="connsiteY2-36" fmla="*/ 1754437 h 2569685"/>
              <a:gd name="connsiteX3-37" fmla="*/ 0 w 4365433"/>
              <a:gd name="connsiteY3-38" fmla="*/ 2569685 h 2569685"/>
              <a:gd name="connsiteX4-39" fmla="*/ 0 w 4365433"/>
              <a:gd name="connsiteY4-40" fmla="*/ 0 h 2569685"/>
              <a:gd name="connsiteX0-41" fmla="*/ 22034 w 4387467"/>
              <a:gd name="connsiteY0-42" fmla="*/ 0 h 1754437"/>
              <a:gd name="connsiteX1-43" fmla="*/ 4387467 w 4387467"/>
              <a:gd name="connsiteY1-44" fmla="*/ 1333041 h 1754437"/>
              <a:gd name="connsiteX2-45" fmla="*/ 3968827 w 4387467"/>
              <a:gd name="connsiteY2-46" fmla="*/ 1754437 h 1754437"/>
              <a:gd name="connsiteX3-47" fmla="*/ 0 w 4387467"/>
              <a:gd name="connsiteY3-48" fmla="*/ 1225627 h 1754437"/>
              <a:gd name="connsiteX4-49" fmla="*/ 22034 w 4387467"/>
              <a:gd name="connsiteY4-50" fmla="*/ 0 h 1754437"/>
              <a:gd name="connsiteX0-51" fmla="*/ 22034 w 4387467"/>
              <a:gd name="connsiteY0-52" fmla="*/ 0 h 1765454"/>
              <a:gd name="connsiteX1-53" fmla="*/ 4387467 w 4387467"/>
              <a:gd name="connsiteY1-54" fmla="*/ 1333041 h 1765454"/>
              <a:gd name="connsiteX2-55" fmla="*/ 4023912 w 4387467"/>
              <a:gd name="connsiteY2-56" fmla="*/ 1765454 h 1765454"/>
              <a:gd name="connsiteX3-57" fmla="*/ 0 w 4387467"/>
              <a:gd name="connsiteY3-58" fmla="*/ 1225627 h 1765454"/>
              <a:gd name="connsiteX4-59" fmla="*/ 22034 w 4387467"/>
              <a:gd name="connsiteY4-60" fmla="*/ 0 h 1765454"/>
              <a:gd name="connsiteX0-61" fmla="*/ 22034 w 4409634"/>
              <a:gd name="connsiteY0-62" fmla="*/ 0 h 1765454"/>
              <a:gd name="connsiteX1-63" fmla="*/ 4409634 w 4409634"/>
              <a:gd name="connsiteY1-64" fmla="*/ 1333041 h 1765454"/>
              <a:gd name="connsiteX2-65" fmla="*/ 4023912 w 4409634"/>
              <a:gd name="connsiteY2-66" fmla="*/ 1765454 h 1765454"/>
              <a:gd name="connsiteX3-67" fmla="*/ 0 w 4409634"/>
              <a:gd name="connsiteY3-68" fmla="*/ 1225627 h 1765454"/>
              <a:gd name="connsiteX4-69" fmla="*/ 22034 w 4409634"/>
              <a:gd name="connsiteY4-70" fmla="*/ 0 h 1765454"/>
              <a:gd name="connsiteX0-71" fmla="*/ 22034 w 4409634"/>
              <a:gd name="connsiteY0-72" fmla="*/ 0 h 1770996"/>
              <a:gd name="connsiteX1-73" fmla="*/ 4409634 w 4409634"/>
              <a:gd name="connsiteY1-74" fmla="*/ 1333041 h 1770996"/>
              <a:gd name="connsiteX2-75" fmla="*/ 4057163 w 4409634"/>
              <a:gd name="connsiteY2-76" fmla="*/ 1770996 h 1770996"/>
              <a:gd name="connsiteX3-77" fmla="*/ 0 w 4409634"/>
              <a:gd name="connsiteY3-78" fmla="*/ 1225627 h 1770996"/>
              <a:gd name="connsiteX4-79" fmla="*/ 22034 w 4409634"/>
              <a:gd name="connsiteY4-80" fmla="*/ 0 h 1770996"/>
              <a:gd name="connsiteX0-81" fmla="*/ 22034 w 4409634"/>
              <a:gd name="connsiteY0-82" fmla="*/ 0 h 1715577"/>
              <a:gd name="connsiteX1-83" fmla="*/ 4409634 w 4409634"/>
              <a:gd name="connsiteY1-84" fmla="*/ 1277622 h 1715577"/>
              <a:gd name="connsiteX2-85" fmla="*/ 4057163 w 4409634"/>
              <a:gd name="connsiteY2-86" fmla="*/ 1715577 h 1715577"/>
              <a:gd name="connsiteX3-87" fmla="*/ 0 w 4409634"/>
              <a:gd name="connsiteY3-88" fmla="*/ 1170208 h 1715577"/>
              <a:gd name="connsiteX4-89" fmla="*/ 22034 w 4409634"/>
              <a:gd name="connsiteY4-90" fmla="*/ 0 h 1715577"/>
              <a:gd name="connsiteX0-91" fmla="*/ 22034 w 4409634"/>
              <a:gd name="connsiteY0-92" fmla="*/ 0 h 2191827"/>
              <a:gd name="connsiteX1-93" fmla="*/ 4409634 w 4409634"/>
              <a:gd name="connsiteY1-94" fmla="*/ 1277622 h 2191827"/>
              <a:gd name="connsiteX2-95" fmla="*/ 3876188 w 4409634"/>
              <a:gd name="connsiteY2-96" fmla="*/ 2191827 h 2191827"/>
              <a:gd name="connsiteX3-97" fmla="*/ 0 w 4409634"/>
              <a:gd name="connsiteY3-98" fmla="*/ 1170208 h 2191827"/>
              <a:gd name="connsiteX4-99" fmla="*/ 22034 w 4409634"/>
              <a:gd name="connsiteY4-100" fmla="*/ 0 h 2191827"/>
              <a:gd name="connsiteX0-101" fmla="*/ 22034 w 4190559"/>
              <a:gd name="connsiteY0-102" fmla="*/ 0 h 2191827"/>
              <a:gd name="connsiteX1-103" fmla="*/ 4190559 w 4190559"/>
              <a:gd name="connsiteY1-104" fmla="*/ 1715772 h 2191827"/>
              <a:gd name="connsiteX2-105" fmla="*/ 3876188 w 4190559"/>
              <a:gd name="connsiteY2-106" fmla="*/ 2191827 h 2191827"/>
              <a:gd name="connsiteX3-107" fmla="*/ 0 w 4190559"/>
              <a:gd name="connsiteY3-108" fmla="*/ 1170208 h 2191827"/>
              <a:gd name="connsiteX4-109" fmla="*/ 22034 w 4190559"/>
              <a:gd name="connsiteY4-110" fmla="*/ 0 h 2191827"/>
              <a:gd name="connsiteX0-111" fmla="*/ 22034 w 4190559"/>
              <a:gd name="connsiteY0-112" fmla="*/ 0 h 2287077"/>
              <a:gd name="connsiteX1-113" fmla="*/ 4190559 w 4190559"/>
              <a:gd name="connsiteY1-114" fmla="*/ 1715772 h 2287077"/>
              <a:gd name="connsiteX2-115" fmla="*/ 3838088 w 4190559"/>
              <a:gd name="connsiteY2-116" fmla="*/ 2287077 h 2287077"/>
              <a:gd name="connsiteX3-117" fmla="*/ 0 w 4190559"/>
              <a:gd name="connsiteY3-118" fmla="*/ 1170208 h 2287077"/>
              <a:gd name="connsiteX4-119" fmla="*/ 22034 w 4190559"/>
              <a:gd name="connsiteY4-120" fmla="*/ 0 h 2287077"/>
              <a:gd name="connsiteX0-121" fmla="*/ 12509 w 4190559"/>
              <a:gd name="connsiteY0-122" fmla="*/ 0 h 2468052"/>
              <a:gd name="connsiteX1-123" fmla="*/ 4190559 w 4190559"/>
              <a:gd name="connsiteY1-124" fmla="*/ 1896747 h 2468052"/>
              <a:gd name="connsiteX2-125" fmla="*/ 3838088 w 4190559"/>
              <a:gd name="connsiteY2-126" fmla="*/ 2468052 h 2468052"/>
              <a:gd name="connsiteX3-127" fmla="*/ 0 w 4190559"/>
              <a:gd name="connsiteY3-128" fmla="*/ 1351183 h 2468052"/>
              <a:gd name="connsiteX4-129" fmla="*/ 12509 w 4190559"/>
              <a:gd name="connsiteY4-130" fmla="*/ 0 h 2468052"/>
              <a:gd name="connsiteX0-131" fmla="*/ 12509 w 5181159"/>
              <a:gd name="connsiteY0-132" fmla="*/ 0 h 2468052"/>
              <a:gd name="connsiteX1-133" fmla="*/ 5181159 w 5181159"/>
              <a:gd name="connsiteY1-134" fmla="*/ 2230122 h 2468052"/>
              <a:gd name="connsiteX2-135" fmla="*/ 3838088 w 5181159"/>
              <a:gd name="connsiteY2-136" fmla="*/ 2468052 h 2468052"/>
              <a:gd name="connsiteX3-137" fmla="*/ 0 w 5181159"/>
              <a:gd name="connsiteY3-138" fmla="*/ 1351183 h 2468052"/>
              <a:gd name="connsiteX4-139" fmla="*/ 12509 w 5181159"/>
              <a:gd name="connsiteY4-140" fmla="*/ 0 h 2468052"/>
              <a:gd name="connsiteX0-141" fmla="*/ 12509 w 5181159"/>
              <a:gd name="connsiteY0-142" fmla="*/ 0 h 2649027"/>
              <a:gd name="connsiteX1-143" fmla="*/ 5181159 w 5181159"/>
              <a:gd name="connsiteY1-144" fmla="*/ 2230122 h 2649027"/>
              <a:gd name="connsiteX2-145" fmla="*/ 4714388 w 5181159"/>
              <a:gd name="connsiteY2-146" fmla="*/ 2649027 h 2649027"/>
              <a:gd name="connsiteX3-147" fmla="*/ 0 w 5181159"/>
              <a:gd name="connsiteY3-148" fmla="*/ 1351183 h 2649027"/>
              <a:gd name="connsiteX4-149" fmla="*/ 12509 w 5181159"/>
              <a:gd name="connsiteY4-150" fmla="*/ 0 h 2649027"/>
              <a:gd name="connsiteX0-151" fmla="*/ 12509 w 5181159"/>
              <a:gd name="connsiteY0-152" fmla="*/ 0 h 3230052"/>
              <a:gd name="connsiteX1-153" fmla="*/ 5181159 w 5181159"/>
              <a:gd name="connsiteY1-154" fmla="*/ 2230122 h 3230052"/>
              <a:gd name="connsiteX2-155" fmla="*/ 5028713 w 5181159"/>
              <a:gd name="connsiteY2-156" fmla="*/ 3230052 h 3230052"/>
              <a:gd name="connsiteX3-157" fmla="*/ 0 w 5181159"/>
              <a:gd name="connsiteY3-158" fmla="*/ 1351183 h 3230052"/>
              <a:gd name="connsiteX4-159" fmla="*/ 12509 w 5181159"/>
              <a:gd name="connsiteY4-160" fmla="*/ 0 h 3230052"/>
              <a:gd name="connsiteX0-161" fmla="*/ 12509 w 6009834"/>
              <a:gd name="connsiteY0-162" fmla="*/ 0 h 3230052"/>
              <a:gd name="connsiteX1-163" fmla="*/ 6009834 w 6009834"/>
              <a:gd name="connsiteY1-164" fmla="*/ 2725422 h 3230052"/>
              <a:gd name="connsiteX2-165" fmla="*/ 5028713 w 6009834"/>
              <a:gd name="connsiteY2-166" fmla="*/ 3230052 h 3230052"/>
              <a:gd name="connsiteX3-167" fmla="*/ 0 w 6009834"/>
              <a:gd name="connsiteY3-168" fmla="*/ 1351183 h 3230052"/>
              <a:gd name="connsiteX4-169" fmla="*/ 12509 w 6009834"/>
              <a:gd name="connsiteY4-170" fmla="*/ 0 h 3230052"/>
              <a:gd name="connsiteX0-171" fmla="*/ 12509 w 6009834"/>
              <a:gd name="connsiteY0-172" fmla="*/ 0 h 3258627"/>
              <a:gd name="connsiteX1-173" fmla="*/ 6009834 w 6009834"/>
              <a:gd name="connsiteY1-174" fmla="*/ 2725422 h 3258627"/>
              <a:gd name="connsiteX2-175" fmla="*/ 5028713 w 6009834"/>
              <a:gd name="connsiteY2-176" fmla="*/ 3258627 h 3258627"/>
              <a:gd name="connsiteX3-177" fmla="*/ 0 w 6009834"/>
              <a:gd name="connsiteY3-178" fmla="*/ 1351183 h 3258627"/>
              <a:gd name="connsiteX4-179" fmla="*/ 12509 w 6009834"/>
              <a:gd name="connsiteY4-180" fmla="*/ 0 h 325862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009834" h="3258627">
                <a:moveTo>
                  <a:pt x="12509" y="0"/>
                </a:moveTo>
                <a:lnTo>
                  <a:pt x="6009834" y="2725422"/>
                </a:lnTo>
                <a:lnTo>
                  <a:pt x="5028713" y="3258627"/>
                </a:lnTo>
                <a:lnTo>
                  <a:pt x="0" y="1351183"/>
                </a:lnTo>
                <a:lnTo>
                  <a:pt x="12509"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697D1-8847-4C37-A3AC-484335FCC18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AF47D8-8303-4DB7-989C-3762F75A448A}" type="slidenum">
              <a:rPr lang="en-US" smtClean="0"/>
            </a:fld>
            <a:endParaRPr lang="en-US"/>
          </a:p>
        </p:txBody>
      </p:sp>
      <p:sp>
        <p:nvSpPr>
          <p:cNvPr id="5" name="Rectangle 3"/>
          <p:cNvSpPr/>
          <p:nvPr userDrawn="1"/>
        </p:nvSpPr>
        <p:spPr>
          <a:xfrm>
            <a:off x="1182590" y="6392584"/>
            <a:ext cx="7486650" cy="481787"/>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1" fmla="*/ 371475 w 7543800"/>
              <a:gd name="connsiteY0-2" fmla="*/ 19050 h 304800"/>
              <a:gd name="connsiteX1-3" fmla="*/ 7543800 w 7543800"/>
              <a:gd name="connsiteY1-4" fmla="*/ 0 h 304800"/>
              <a:gd name="connsiteX2-5" fmla="*/ 7543800 w 7543800"/>
              <a:gd name="connsiteY2-6" fmla="*/ 304800 h 304800"/>
              <a:gd name="connsiteX3-7" fmla="*/ 0 w 7543800"/>
              <a:gd name="connsiteY3-8" fmla="*/ 304800 h 304800"/>
              <a:gd name="connsiteX4-9" fmla="*/ 371475 w 7543800"/>
              <a:gd name="connsiteY4-10" fmla="*/ 19050 h 304800"/>
              <a:gd name="connsiteX0-11" fmla="*/ 390525 w 7562850"/>
              <a:gd name="connsiteY0-12" fmla="*/ 19050 h 581025"/>
              <a:gd name="connsiteX1-13" fmla="*/ 7562850 w 7562850"/>
              <a:gd name="connsiteY1-14" fmla="*/ 0 h 581025"/>
              <a:gd name="connsiteX2-15" fmla="*/ 7562850 w 7562850"/>
              <a:gd name="connsiteY2-16" fmla="*/ 304800 h 581025"/>
              <a:gd name="connsiteX3-17" fmla="*/ 0 w 7562850"/>
              <a:gd name="connsiteY3-18" fmla="*/ 581025 h 581025"/>
              <a:gd name="connsiteX4-19" fmla="*/ 390525 w 7562850"/>
              <a:gd name="connsiteY4-20" fmla="*/ 19050 h 581025"/>
              <a:gd name="connsiteX0-21" fmla="*/ 390525 w 7562850"/>
              <a:gd name="connsiteY0-22" fmla="*/ 19050 h 590550"/>
              <a:gd name="connsiteX1-23" fmla="*/ 7562850 w 7562850"/>
              <a:gd name="connsiteY1-24" fmla="*/ 0 h 590550"/>
              <a:gd name="connsiteX2-25" fmla="*/ 7562850 w 7562850"/>
              <a:gd name="connsiteY2-26" fmla="*/ 590550 h 590550"/>
              <a:gd name="connsiteX3-27" fmla="*/ 0 w 7562850"/>
              <a:gd name="connsiteY3-28" fmla="*/ 581025 h 590550"/>
              <a:gd name="connsiteX4-29" fmla="*/ 390525 w 7562850"/>
              <a:gd name="connsiteY4-30" fmla="*/ 19050 h 590550"/>
              <a:gd name="connsiteX0-31" fmla="*/ 428625 w 7562850"/>
              <a:gd name="connsiteY0-32" fmla="*/ 9525 h 590550"/>
              <a:gd name="connsiteX1-33" fmla="*/ 7562850 w 7562850"/>
              <a:gd name="connsiteY1-34" fmla="*/ 0 h 590550"/>
              <a:gd name="connsiteX2-35" fmla="*/ 7562850 w 7562850"/>
              <a:gd name="connsiteY2-36" fmla="*/ 590550 h 590550"/>
              <a:gd name="connsiteX3-37" fmla="*/ 0 w 7562850"/>
              <a:gd name="connsiteY3-38" fmla="*/ 581025 h 590550"/>
              <a:gd name="connsiteX4-39" fmla="*/ 428625 w 7562850"/>
              <a:gd name="connsiteY4-40" fmla="*/ 9525 h 590550"/>
              <a:gd name="connsiteX0-41" fmla="*/ 466725 w 7562850"/>
              <a:gd name="connsiteY0-42" fmla="*/ 0 h 600075"/>
              <a:gd name="connsiteX1-43" fmla="*/ 7562850 w 7562850"/>
              <a:gd name="connsiteY1-44" fmla="*/ 9525 h 600075"/>
              <a:gd name="connsiteX2-45" fmla="*/ 7562850 w 7562850"/>
              <a:gd name="connsiteY2-46" fmla="*/ 600075 h 600075"/>
              <a:gd name="connsiteX3-47" fmla="*/ 0 w 7562850"/>
              <a:gd name="connsiteY3-48" fmla="*/ 590550 h 600075"/>
              <a:gd name="connsiteX4-49" fmla="*/ 466725 w 7562850"/>
              <a:gd name="connsiteY4-50" fmla="*/ 0 h 600075"/>
              <a:gd name="connsiteX0-51" fmla="*/ 352425 w 7448550"/>
              <a:gd name="connsiteY0-52" fmla="*/ 0 h 600075"/>
              <a:gd name="connsiteX1-53" fmla="*/ 7448550 w 7448550"/>
              <a:gd name="connsiteY1-54" fmla="*/ 9525 h 600075"/>
              <a:gd name="connsiteX2-55" fmla="*/ 7448550 w 7448550"/>
              <a:gd name="connsiteY2-56" fmla="*/ 600075 h 600075"/>
              <a:gd name="connsiteX3-57" fmla="*/ 0 w 7448550"/>
              <a:gd name="connsiteY3-58" fmla="*/ 590551 h 600075"/>
              <a:gd name="connsiteX4-59" fmla="*/ 352425 w 7448550"/>
              <a:gd name="connsiteY4-60" fmla="*/ 0 h 600075"/>
              <a:gd name="connsiteX0-61" fmla="*/ 390525 w 7486650"/>
              <a:gd name="connsiteY0-62" fmla="*/ 0 h 600075"/>
              <a:gd name="connsiteX1-63" fmla="*/ 7486650 w 7486650"/>
              <a:gd name="connsiteY1-64" fmla="*/ 9525 h 600075"/>
              <a:gd name="connsiteX2-65" fmla="*/ 7486650 w 7486650"/>
              <a:gd name="connsiteY2-66" fmla="*/ 600075 h 600075"/>
              <a:gd name="connsiteX3-67" fmla="*/ 0 w 7486650"/>
              <a:gd name="connsiteY3-68" fmla="*/ 590551 h 600075"/>
              <a:gd name="connsiteX4-69" fmla="*/ 390525 w 7486650"/>
              <a:gd name="connsiteY4-70" fmla="*/ 0 h 60007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486650" h="600075">
                <a:moveTo>
                  <a:pt x="390525" y="0"/>
                </a:moveTo>
                <a:lnTo>
                  <a:pt x="7486650" y="9525"/>
                </a:lnTo>
                <a:lnTo>
                  <a:pt x="7486650" y="600075"/>
                </a:lnTo>
                <a:lnTo>
                  <a:pt x="0" y="590551"/>
                </a:lnTo>
                <a:lnTo>
                  <a:pt x="390525"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3"/>
          <p:cNvSpPr/>
          <p:nvPr userDrawn="1"/>
        </p:nvSpPr>
        <p:spPr>
          <a:xfrm>
            <a:off x="1581150" y="6274296"/>
            <a:ext cx="7562850" cy="60007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1" fmla="*/ 371475 w 7543800"/>
              <a:gd name="connsiteY0-2" fmla="*/ 19050 h 304800"/>
              <a:gd name="connsiteX1-3" fmla="*/ 7543800 w 7543800"/>
              <a:gd name="connsiteY1-4" fmla="*/ 0 h 304800"/>
              <a:gd name="connsiteX2-5" fmla="*/ 7543800 w 7543800"/>
              <a:gd name="connsiteY2-6" fmla="*/ 304800 h 304800"/>
              <a:gd name="connsiteX3-7" fmla="*/ 0 w 7543800"/>
              <a:gd name="connsiteY3-8" fmla="*/ 304800 h 304800"/>
              <a:gd name="connsiteX4-9" fmla="*/ 371475 w 7543800"/>
              <a:gd name="connsiteY4-10" fmla="*/ 19050 h 304800"/>
              <a:gd name="connsiteX0-11" fmla="*/ 390525 w 7562850"/>
              <a:gd name="connsiteY0-12" fmla="*/ 19050 h 581025"/>
              <a:gd name="connsiteX1-13" fmla="*/ 7562850 w 7562850"/>
              <a:gd name="connsiteY1-14" fmla="*/ 0 h 581025"/>
              <a:gd name="connsiteX2-15" fmla="*/ 7562850 w 7562850"/>
              <a:gd name="connsiteY2-16" fmla="*/ 304800 h 581025"/>
              <a:gd name="connsiteX3-17" fmla="*/ 0 w 7562850"/>
              <a:gd name="connsiteY3-18" fmla="*/ 581025 h 581025"/>
              <a:gd name="connsiteX4-19" fmla="*/ 390525 w 7562850"/>
              <a:gd name="connsiteY4-20" fmla="*/ 19050 h 581025"/>
              <a:gd name="connsiteX0-21" fmla="*/ 390525 w 7562850"/>
              <a:gd name="connsiteY0-22" fmla="*/ 19050 h 590550"/>
              <a:gd name="connsiteX1-23" fmla="*/ 7562850 w 7562850"/>
              <a:gd name="connsiteY1-24" fmla="*/ 0 h 590550"/>
              <a:gd name="connsiteX2-25" fmla="*/ 7562850 w 7562850"/>
              <a:gd name="connsiteY2-26" fmla="*/ 590550 h 590550"/>
              <a:gd name="connsiteX3-27" fmla="*/ 0 w 7562850"/>
              <a:gd name="connsiteY3-28" fmla="*/ 581025 h 590550"/>
              <a:gd name="connsiteX4-29" fmla="*/ 390525 w 7562850"/>
              <a:gd name="connsiteY4-30" fmla="*/ 19050 h 590550"/>
              <a:gd name="connsiteX0-31" fmla="*/ 428625 w 7562850"/>
              <a:gd name="connsiteY0-32" fmla="*/ 9525 h 590550"/>
              <a:gd name="connsiteX1-33" fmla="*/ 7562850 w 7562850"/>
              <a:gd name="connsiteY1-34" fmla="*/ 0 h 590550"/>
              <a:gd name="connsiteX2-35" fmla="*/ 7562850 w 7562850"/>
              <a:gd name="connsiteY2-36" fmla="*/ 590550 h 590550"/>
              <a:gd name="connsiteX3-37" fmla="*/ 0 w 7562850"/>
              <a:gd name="connsiteY3-38" fmla="*/ 581025 h 590550"/>
              <a:gd name="connsiteX4-39" fmla="*/ 428625 w 7562850"/>
              <a:gd name="connsiteY4-40" fmla="*/ 9525 h 590550"/>
              <a:gd name="connsiteX0-41" fmla="*/ 466725 w 7562850"/>
              <a:gd name="connsiteY0-42" fmla="*/ 0 h 600075"/>
              <a:gd name="connsiteX1-43" fmla="*/ 7562850 w 7562850"/>
              <a:gd name="connsiteY1-44" fmla="*/ 9525 h 600075"/>
              <a:gd name="connsiteX2-45" fmla="*/ 7562850 w 7562850"/>
              <a:gd name="connsiteY2-46" fmla="*/ 600075 h 600075"/>
              <a:gd name="connsiteX3-47" fmla="*/ 0 w 7562850"/>
              <a:gd name="connsiteY3-48" fmla="*/ 590550 h 600075"/>
              <a:gd name="connsiteX4-49" fmla="*/ 466725 w 7562850"/>
              <a:gd name="connsiteY4-50" fmla="*/ 0 h 60007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562850" h="600075">
                <a:moveTo>
                  <a:pt x="466725" y="0"/>
                </a:moveTo>
                <a:lnTo>
                  <a:pt x="7562850" y="9525"/>
                </a:lnTo>
                <a:lnTo>
                  <a:pt x="7562850" y="600075"/>
                </a:lnTo>
                <a:lnTo>
                  <a:pt x="0" y="590550"/>
                </a:lnTo>
                <a:lnTo>
                  <a:pt x="466725"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5"/>
          <p:cNvSpPr/>
          <p:nvPr userDrawn="1"/>
        </p:nvSpPr>
        <p:spPr>
          <a:xfrm>
            <a:off x="2057400" y="6195059"/>
            <a:ext cx="7086600" cy="45719"/>
          </a:xfrm>
          <a:custGeom>
            <a:avLst/>
            <a:gdLst>
              <a:gd name="connsiteX0" fmla="*/ 0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0 w 7086600"/>
              <a:gd name="connsiteY4" fmla="*/ 0 h 45719"/>
              <a:gd name="connsiteX0-1" fmla="*/ 44068 w 7086600"/>
              <a:gd name="connsiteY0-2" fmla="*/ 0 h 45719"/>
              <a:gd name="connsiteX1-3" fmla="*/ 7086600 w 7086600"/>
              <a:gd name="connsiteY1-4" fmla="*/ 0 h 45719"/>
              <a:gd name="connsiteX2-5" fmla="*/ 7086600 w 7086600"/>
              <a:gd name="connsiteY2-6" fmla="*/ 45719 h 45719"/>
              <a:gd name="connsiteX3-7" fmla="*/ 0 w 7086600"/>
              <a:gd name="connsiteY3-8" fmla="*/ 45719 h 45719"/>
              <a:gd name="connsiteX4-9" fmla="*/ 44068 w 7086600"/>
              <a:gd name="connsiteY4-10" fmla="*/ 0 h 45719"/>
              <a:gd name="connsiteX0-11" fmla="*/ 33052 w 7086600"/>
              <a:gd name="connsiteY0-12" fmla="*/ 0 h 45719"/>
              <a:gd name="connsiteX1-13" fmla="*/ 7086600 w 7086600"/>
              <a:gd name="connsiteY1-14" fmla="*/ 0 h 45719"/>
              <a:gd name="connsiteX2-15" fmla="*/ 7086600 w 7086600"/>
              <a:gd name="connsiteY2-16" fmla="*/ 45719 h 45719"/>
              <a:gd name="connsiteX3-17" fmla="*/ 0 w 7086600"/>
              <a:gd name="connsiteY3-18" fmla="*/ 45719 h 45719"/>
              <a:gd name="connsiteX4-19" fmla="*/ 33052 w 7086600"/>
              <a:gd name="connsiteY4-20" fmla="*/ 0 h 4571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086600" h="45719">
                <a:moveTo>
                  <a:pt x="33052" y="0"/>
                </a:moveTo>
                <a:lnTo>
                  <a:pt x="7086600" y="0"/>
                </a:lnTo>
                <a:lnTo>
                  <a:pt x="7086600" y="45719"/>
                </a:lnTo>
                <a:lnTo>
                  <a:pt x="0" y="45719"/>
                </a:lnTo>
                <a:lnTo>
                  <a:pt x="33052"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C:\Users\Chibabec\Desktop\VARIOUS DESKTOP ITEMS\ZRA 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p:nvPr userDrawn="1"/>
        </p:nvSpPr>
        <p:spPr>
          <a:xfrm>
            <a:off x="0" y="-9525"/>
            <a:ext cx="9138707" cy="46672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1" fmla="*/ 371475 w 7543800"/>
              <a:gd name="connsiteY0-2" fmla="*/ 19050 h 304800"/>
              <a:gd name="connsiteX1-3" fmla="*/ 7543800 w 7543800"/>
              <a:gd name="connsiteY1-4" fmla="*/ 0 h 304800"/>
              <a:gd name="connsiteX2-5" fmla="*/ 7543800 w 7543800"/>
              <a:gd name="connsiteY2-6" fmla="*/ 304800 h 304800"/>
              <a:gd name="connsiteX3-7" fmla="*/ 0 w 7543800"/>
              <a:gd name="connsiteY3-8" fmla="*/ 304800 h 304800"/>
              <a:gd name="connsiteX4-9" fmla="*/ 371475 w 7543800"/>
              <a:gd name="connsiteY4-10" fmla="*/ 19050 h 304800"/>
              <a:gd name="connsiteX0-11" fmla="*/ 390525 w 7562850"/>
              <a:gd name="connsiteY0-12" fmla="*/ 19050 h 581025"/>
              <a:gd name="connsiteX1-13" fmla="*/ 7562850 w 7562850"/>
              <a:gd name="connsiteY1-14" fmla="*/ 0 h 581025"/>
              <a:gd name="connsiteX2-15" fmla="*/ 7562850 w 7562850"/>
              <a:gd name="connsiteY2-16" fmla="*/ 304800 h 581025"/>
              <a:gd name="connsiteX3-17" fmla="*/ 0 w 7562850"/>
              <a:gd name="connsiteY3-18" fmla="*/ 581025 h 581025"/>
              <a:gd name="connsiteX4-19" fmla="*/ 390525 w 7562850"/>
              <a:gd name="connsiteY4-20" fmla="*/ 19050 h 581025"/>
              <a:gd name="connsiteX0-21" fmla="*/ 390525 w 7562850"/>
              <a:gd name="connsiteY0-22" fmla="*/ 19050 h 590550"/>
              <a:gd name="connsiteX1-23" fmla="*/ 7562850 w 7562850"/>
              <a:gd name="connsiteY1-24" fmla="*/ 0 h 590550"/>
              <a:gd name="connsiteX2-25" fmla="*/ 7562850 w 7562850"/>
              <a:gd name="connsiteY2-26" fmla="*/ 590550 h 590550"/>
              <a:gd name="connsiteX3-27" fmla="*/ 0 w 7562850"/>
              <a:gd name="connsiteY3-28" fmla="*/ 581025 h 590550"/>
              <a:gd name="connsiteX4-29" fmla="*/ 390525 w 7562850"/>
              <a:gd name="connsiteY4-30" fmla="*/ 19050 h 590550"/>
              <a:gd name="connsiteX0-31" fmla="*/ 428625 w 7562850"/>
              <a:gd name="connsiteY0-32" fmla="*/ 9525 h 590550"/>
              <a:gd name="connsiteX1-33" fmla="*/ 7562850 w 7562850"/>
              <a:gd name="connsiteY1-34" fmla="*/ 0 h 590550"/>
              <a:gd name="connsiteX2-35" fmla="*/ 7562850 w 7562850"/>
              <a:gd name="connsiteY2-36" fmla="*/ 590550 h 590550"/>
              <a:gd name="connsiteX3-37" fmla="*/ 0 w 7562850"/>
              <a:gd name="connsiteY3-38" fmla="*/ 581025 h 590550"/>
              <a:gd name="connsiteX4-39" fmla="*/ 428625 w 7562850"/>
              <a:gd name="connsiteY4-40" fmla="*/ 9525 h 590550"/>
              <a:gd name="connsiteX0-41" fmla="*/ 466725 w 7562850"/>
              <a:gd name="connsiteY0-42" fmla="*/ 0 h 600075"/>
              <a:gd name="connsiteX1-43" fmla="*/ 7562850 w 7562850"/>
              <a:gd name="connsiteY1-44" fmla="*/ 9525 h 600075"/>
              <a:gd name="connsiteX2-45" fmla="*/ 7562850 w 7562850"/>
              <a:gd name="connsiteY2-46" fmla="*/ 600075 h 600075"/>
              <a:gd name="connsiteX3-47" fmla="*/ 0 w 7562850"/>
              <a:gd name="connsiteY3-48" fmla="*/ 590550 h 600075"/>
              <a:gd name="connsiteX4-49" fmla="*/ 466725 w 7562850"/>
              <a:gd name="connsiteY4-50" fmla="*/ 0 h 600075"/>
              <a:gd name="connsiteX0-51" fmla="*/ 466725 w 7562850"/>
              <a:gd name="connsiteY0-52" fmla="*/ 9525 h 609600"/>
              <a:gd name="connsiteX1-53" fmla="*/ 7543800 w 7562850"/>
              <a:gd name="connsiteY1-54" fmla="*/ 0 h 609600"/>
              <a:gd name="connsiteX2-55" fmla="*/ 7562850 w 7562850"/>
              <a:gd name="connsiteY2-56" fmla="*/ 19050 h 609600"/>
              <a:gd name="connsiteX3-57" fmla="*/ 7562850 w 7562850"/>
              <a:gd name="connsiteY3-58" fmla="*/ 609600 h 609600"/>
              <a:gd name="connsiteX4-59" fmla="*/ 0 w 7562850"/>
              <a:gd name="connsiteY4-60" fmla="*/ 600075 h 609600"/>
              <a:gd name="connsiteX5" fmla="*/ 466725 w 7562850"/>
              <a:gd name="connsiteY5" fmla="*/ 9525 h 609600"/>
              <a:gd name="connsiteX0-61" fmla="*/ -2 w 7096123"/>
              <a:gd name="connsiteY0-62" fmla="*/ 9525 h 1562100"/>
              <a:gd name="connsiteX1-63" fmla="*/ 7077073 w 7096123"/>
              <a:gd name="connsiteY1-64" fmla="*/ 0 h 1562100"/>
              <a:gd name="connsiteX2-65" fmla="*/ 7096123 w 7096123"/>
              <a:gd name="connsiteY2-66" fmla="*/ 19050 h 1562100"/>
              <a:gd name="connsiteX3-67" fmla="*/ 7096123 w 7096123"/>
              <a:gd name="connsiteY3-68" fmla="*/ 609600 h 1562100"/>
              <a:gd name="connsiteX4-69" fmla="*/ 1143187 w 7096123"/>
              <a:gd name="connsiteY4-70" fmla="*/ 1562100 h 1562100"/>
              <a:gd name="connsiteX5-71" fmla="*/ -2 w 7096123"/>
              <a:gd name="connsiteY5-72" fmla="*/ 9525 h 1562100"/>
              <a:gd name="connsiteX0-73" fmla="*/ 2 w 7096127"/>
              <a:gd name="connsiteY0-74" fmla="*/ 9525 h 1143000"/>
              <a:gd name="connsiteX1-75" fmla="*/ 7077077 w 7096127"/>
              <a:gd name="connsiteY1-76" fmla="*/ 0 h 1143000"/>
              <a:gd name="connsiteX2-77" fmla="*/ 7096127 w 7096127"/>
              <a:gd name="connsiteY2-78" fmla="*/ 19050 h 1143000"/>
              <a:gd name="connsiteX3-79" fmla="*/ 7096127 w 7096127"/>
              <a:gd name="connsiteY3-80" fmla="*/ 609600 h 1143000"/>
              <a:gd name="connsiteX4-81" fmla="*/ 2603345 w 7096127"/>
              <a:gd name="connsiteY4-82" fmla="*/ 1143000 h 1143000"/>
              <a:gd name="connsiteX5-83" fmla="*/ 2 w 7096127"/>
              <a:gd name="connsiteY5-84" fmla="*/ 9525 h 1143000"/>
              <a:gd name="connsiteX0-85" fmla="*/ 2451039 w 4492782"/>
              <a:gd name="connsiteY0-86" fmla="*/ 19050 h 1143000"/>
              <a:gd name="connsiteX1-87" fmla="*/ 4473732 w 4492782"/>
              <a:gd name="connsiteY1-88" fmla="*/ 0 h 1143000"/>
              <a:gd name="connsiteX2-89" fmla="*/ 4492782 w 4492782"/>
              <a:gd name="connsiteY2-90" fmla="*/ 19050 h 1143000"/>
              <a:gd name="connsiteX3-91" fmla="*/ 4492782 w 4492782"/>
              <a:gd name="connsiteY3-92" fmla="*/ 609600 h 1143000"/>
              <a:gd name="connsiteX4-93" fmla="*/ 0 w 4492782"/>
              <a:gd name="connsiteY4-94" fmla="*/ 1143000 h 1143000"/>
              <a:gd name="connsiteX5-95" fmla="*/ 2451039 w 4492782"/>
              <a:gd name="connsiteY5-96" fmla="*/ 19050 h 1143000"/>
              <a:gd name="connsiteX0-97" fmla="*/ 0 w 2041743"/>
              <a:gd name="connsiteY0-98" fmla="*/ 19050 h 1495425"/>
              <a:gd name="connsiteX1-99" fmla="*/ 2022693 w 2041743"/>
              <a:gd name="connsiteY1-100" fmla="*/ 0 h 1495425"/>
              <a:gd name="connsiteX2-101" fmla="*/ 2041743 w 2041743"/>
              <a:gd name="connsiteY2-102" fmla="*/ 19050 h 1495425"/>
              <a:gd name="connsiteX3-103" fmla="*/ 2041743 w 2041743"/>
              <a:gd name="connsiteY3-104" fmla="*/ 609600 h 1495425"/>
              <a:gd name="connsiteX4-105" fmla="*/ 1966863 w 2041743"/>
              <a:gd name="connsiteY4-106" fmla="*/ 1495425 h 1495425"/>
              <a:gd name="connsiteX5-107" fmla="*/ 0 w 2041743"/>
              <a:gd name="connsiteY5-108" fmla="*/ 19050 h 1495425"/>
              <a:gd name="connsiteX0-109" fmla="*/ 0 w 7171001"/>
              <a:gd name="connsiteY0-110" fmla="*/ 19050 h 1495425"/>
              <a:gd name="connsiteX1-111" fmla="*/ 7151951 w 7171001"/>
              <a:gd name="connsiteY1-112" fmla="*/ 0 h 1495425"/>
              <a:gd name="connsiteX2-113" fmla="*/ 7171001 w 7171001"/>
              <a:gd name="connsiteY2-114" fmla="*/ 19050 h 1495425"/>
              <a:gd name="connsiteX3-115" fmla="*/ 7171001 w 7171001"/>
              <a:gd name="connsiteY3-116" fmla="*/ 609600 h 1495425"/>
              <a:gd name="connsiteX4-117" fmla="*/ 7096121 w 7171001"/>
              <a:gd name="connsiteY4-118" fmla="*/ 1495425 h 1495425"/>
              <a:gd name="connsiteX5-119" fmla="*/ 0 w 7171001"/>
              <a:gd name="connsiteY5-120" fmla="*/ 19050 h 1495425"/>
              <a:gd name="connsiteX0-121" fmla="*/ 0 w 7208441"/>
              <a:gd name="connsiteY0-122" fmla="*/ 19050 h 1495425"/>
              <a:gd name="connsiteX1-123" fmla="*/ 7151951 w 7208441"/>
              <a:gd name="connsiteY1-124" fmla="*/ 0 h 1495425"/>
              <a:gd name="connsiteX2-125" fmla="*/ 7208441 w 7208441"/>
              <a:gd name="connsiteY2-126" fmla="*/ 238125 h 1495425"/>
              <a:gd name="connsiteX3-127" fmla="*/ 7171001 w 7208441"/>
              <a:gd name="connsiteY3-128" fmla="*/ 609600 h 1495425"/>
              <a:gd name="connsiteX4-129" fmla="*/ 7096121 w 7208441"/>
              <a:gd name="connsiteY4-130" fmla="*/ 1495425 h 1495425"/>
              <a:gd name="connsiteX5-131" fmla="*/ 0 w 7208441"/>
              <a:gd name="connsiteY5-132" fmla="*/ 19050 h 1495425"/>
              <a:gd name="connsiteX0-133" fmla="*/ 0 w 7171001"/>
              <a:gd name="connsiteY0-134" fmla="*/ 19050 h 1495425"/>
              <a:gd name="connsiteX1-135" fmla="*/ 7151951 w 7171001"/>
              <a:gd name="connsiteY1-136" fmla="*/ 0 h 1495425"/>
              <a:gd name="connsiteX2-137" fmla="*/ 7171001 w 7171001"/>
              <a:gd name="connsiteY2-138" fmla="*/ 609600 h 1495425"/>
              <a:gd name="connsiteX3-139" fmla="*/ 7096121 w 7171001"/>
              <a:gd name="connsiteY3-140" fmla="*/ 1495425 h 1495425"/>
              <a:gd name="connsiteX4-141" fmla="*/ 0 w 7171001"/>
              <a:gd name="connsiteY4-142" fmla="*/ 19050 h 1495425"/>
              <a:gd name="connsiteX0-143" fmla="*/ 0 w 7151951"/>
              <a:gd name="connsiteY0-144" fmla="*/ 19050 h 1495425"/>
              <a:gd name="connsiteX1-145" fmla="*/ 7151951 w 7151951"/>
              <a:gd name="connsiteY1-146" fmla="*/ 0 h 1495425"/>
              <a:gd name="connsiteX2-147" fmla="*/ 7096121 w 7151951"/>
              <a:gd name="connsiteY2-148" fmla="*/ 1495425 h 1495425"/>
              <a:gd name="connsiteX3-149" fmla="*/ 0 w 7151951"/>
              <a:gd name="connsiteY3-150" fmla="*/ 19050 h 1495425"/>
              <a:gd name="connsiteX0-151" fmla="*/ 0 w 7151951"/>
              <a:gd name="connsiteY0-152" fmla="*/ 19050 h 1127320"/>
              <a:gd name="connsiteX1-153" fmla="*/ 7151951 w 7151951"/>
              <a:gd name="connsiteY1-154" fmla="*/ 0 h 1127320"/>
              <a:gd name="connsiteX2-155" fmla="*/ 4636214 w 7151951"/>
              <a:gd name="connsiteY2-156" fmla="*/ 1127320 h 1127320"/>
              <a:gd name="connsiteX3-157" fmla="*/ 0 w 7151951"/>
              <a:gd name="connsiteY3-158" fmla="*/ 19050 h 1127320"/>
            </a:gdLst>
            <a:ahLst/>
            <a:cxnLst>
              <a:cxn ang="0">
                <a:pos x="connsiteX0-1" y="connsiteY0-2"/>
              </a:cxn>
              <a:cxn ang="0">
                <a:pos x="connsiteX1-3" y="connsiteY1-4"/>
              </a:cxn>
              <a:cxn ang="0">
                <a:pos x="connsiteX2-5" y="connsiteY2-6"/>
              </a:cxn>
              <a:cxn ang="0">
                <a:pos x="connsiteX3-7" y="connsiteY3-8"/>
              </a:cxn>
            </a:cxnLst>
            <a:rect l="l" t="t" r="r" b="b"/>
            <a:pathLst>
              <a:path w="7151951" h="1127320">
                <a:moveTo>
                  <a:pt x="0" y="19050"/>
                </a:moveTo>
                <a:lnTo>
                  <a:pt x="7151951" y="0"/>
                </a:lnTo>
                <a:lnTo>
                  <a:pt x="4636214" y="1127320"/>
                </a:lnTo>
                <a:lnTo>
                  <a:pt x="0" y="190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3"/>
          <p:cNvSpPr/>
          <p:nvPr userDrawn="1"/>
        </p:nvSpPr>
        <p:spPr>
          <a:xfrm>
            <a:off x="6004745" y="57150"/>
            <a:ext cx="3143250" cy="476249"/>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1" fmla="*/ 371475 w 7543800"/>
              <a:gd name="connsiteY0-2" fmla="*/ 19050 h 304800"/>
              <a:gd name="connsiteX1-3" fmla="*/ 7543800 w 7543800"/>
              <a:gd name="connsiteY1-4" fmla="*/ 0 h 304800"/>
              <a:gd name="connsiteX2-5" fmla="*/ 7543800 w 7543800"/>
              <a:gd name="connsiteY2-6" fmla="*/ 304800 h 304800"/>
              <a:gd name="connsiteX3-7" fmla="*/ 0 w 7543800"/>
              <a:gd name="connsiteY3-8" fmla="*/ 304800 h 304800"/>
              <a:gd name="connsiteX4-9" fmla="*/ 371475 w 7543800"/>
              <a:gd name="connsiteY4-10" fmla="*/ 19050 h 304800"/>
              <a:gd name="connsiteX0-11" fmla="*/ 390525 w 7562850"/>
              <a:gd name="connsiteY0-12" fmla="*/ 19050 h 581025"/>
              <a:gd name="connsiteX1-13" fmla="*/ 7562850 w 7562850"/>
              <a:gd name="connsiteY1-14" fmla="*/ 0 h 581025"/>
              <a:gd name="connsiteX2-15" fmla="*/ 7562850 w 7562850"/>
              <a:gd name="connsiteY2-16" fmla="*/ 304800 h 581025"/>
              <a:gd name="connsiteX3-17" fmla="*/ 0 w 7562850"/>
              <a:gd name="connsiteY3-18" fmla="*/ 581025 h 581025"/>
              <a:gd name="connsiteX4-19" fmla="*/ 390525 w 7562850"/>
              <a:gd name="connsiteY4-20" fmla="*/ 19050 h 581025"/>
              <a:gd name="connsiteX0-21" fmla="*/ 390525 w 7562850"/>
              <a:gd name="connsiteY0-22" fmla="*/ 19050 h 590550"/>
              <a:gd name="connsiteX1-23" fmla="*/ 7562850 w 7562850"/>
              <a:gd name="connsiteY1-24" fmla="*/ 0 h 590550"/>
              <a:gd name="connsiteX2-25" fmla="*/ 7562850 w 7562850"/>
              <a:gd name="connsiteY2-26" fmla="*/ 590550 h 590550"/>
              <a:gd name="connsiteX3-27" fmla="*/ 0 w 7562850"/>
              <a:gd name="connsiteY3-28" fmla="*/ 581025 h 590550"/>
              <a:gd name="connsiteX4-29" fmla="*/ 390525 w 7562850"/>
              <a:gd name="connsiteY4-30" fmla="*/ 19050 h 590550"/>
              <a:gd name="connsiteX0-31" fmla="*/ 428625 w 7562850"/>
              <a:gd name="connsiteY0-32" fmla="*/ 9525 h 590550"/>
              <a:gd name="connsiteX1-33" fmla="*/ 7562850 w 7562850"/>
              <a:gd name="connsiteY1-34" fmla="*/ 0 h 590550"/>
              <a:gd name="connsiteX2-35" fmla="*/ 7562850 w 7562850"/>
              <a:gd name="connsiteY2-36" fmla="*/ 590550 h 590550"/>
              <a:gd name="connsiteX3-37" fmla="*/ 0 w 7562850"/>
              <a:gd name="connsiteY3-38" fmla="*/ 581025 h 590550"/>
              <a:gd name="connsiteX4-39" fmla="*/ 428625 w 7562850"/>
              <a:gd name="connsiteY4-40" fmla="*/ 9525 h 590550"/>
              <a:gd name="connsiteX0-41" fmla="*/ 466725 w 7562850"/>
              <a:gd name="connsiteY0-42" fmla="*/ 0 h 600075"/>
              <a:gd name="connsiteX1-43" fmla="*/ 7562850 w 7562850"/>
              <a:gd name="connsiteY1-44" fmla="*/ 9525 h 600075"/>
              <a:gd name="connsiteX2-45" fmla="*/ 7562850 w 7562850"/>
              <a:gd name="connsiteY2-46" fmla="*/ 600075 h 600075"/>
              <a:gd name="connsiteX3-47" fmla="*/ 0 w 7562850"/>
              <a:gd name="connsiteY3-48" fmla="*/ 590550 h 600075"/>
              <a:gd name="connsiteX4-49" fmla="*/ 466725 w 7562850"/>
              <a:gd name="connsiteY4-50" fmla="*/ 0 h 600075"/>
              <a:gd name="connsiteX0-51" fmla="*/ 352425 w 7448550"/>
              <a:gd name="connsiteY0-52" fmla="*/ 0 h 600075"/>
              <a:gd name="connsiteX1-53" fmla="*/ 7448550 w 7448550"/>
              <a:gd name="connsiteY1-54" fmla="*/ 9525 h 600075"/>
              <a:gd name="connsiteX2-55" fmla="*/ 7448550 w 7448550"/>
              <a:gd name="connsiteY2-56" fmla="*/ 600075 h 600075"/>
              <a:gd name="connsiteX3-57" fmla="*/ 0 w 7448550"/>
              <a:gd name="connsiteY3-58" fmla="*/ 590551 h 600075"/>
              <a:gd name="connsiteX4-59" fmla="*/ 352425 w 7448550"/>
              <a:gd name="connsiteY4-60" fmla="*/ 0 h 600075"/>
              <a:gd name="connsiteX0-61" fmla="*/ 390525 w 7486650"/>
              <a:gd name="connsiteY0-62" fmla="*/ 0 h 600075"/>
              <a:gd name="connsiteX1-63" fmla="*/ 7486650 w 7486650"/>
              <a:gd name="connsiteY1-64" fmla="*/ 9525 h 600075"/>
              <a:gd name="connsiteX2-65" fmla="*/ 7486650 w 7486650"/>
              <a:gd name="connsiteY2-66" fmla="*/ 600075 h 600075"/>
              <a:gd name="connsiteX3-67" fmla="*/ 0 w 7486650"/>
              <a:gd name="connsiteY3-68" fmla="*/ 590551 h 600075"/>
              <a:gd name="connsiteX4-69" fmla="*/ 390525 w 7486650"/>
              <a:gd name="connsiteY4-70" fmla="*/ 0 h 600075"/>
              <a:gd name="connsiteX0-71" fmla="*/ 7692320 w 7692320"/>
              <a:gd name="connsiteY0-72" fmla="*/ 0 h 765096"/>
              <a:gd name="connsiteX1-73" fmla="*/ 7486650 w 7692320"/>
              <a:gd name="connsiteY1-74" fmla="*/ 174546 h 765096"/>
              <a:gd name="connsiteX2-75" fmla="*/ 7486650 w 7692320"/>
              <a:gd name="connsiteY2-76" fmla="*/ 765096 h 765096"/>
              <a:gd name="connsiteX3-77" fmla="*/ 0 w 7692320"/>
              <a:gd name="connsiteY3-78" fmla="*/ 755572 h 765096"/>
              <a:gd name="connsiteX4-79" fmla="*/ 7692320 w 7692320"/>
              <a:gd name="connsiteY4-80" fmla="*/ 0 h 765096"/>
              <a:gd name="connsiteX0-81" fmla="*/ 7692320 w 7692320"/>
              <a:gd name="connsiteY0-82" fmla="*/ 0 h 765096"/>
              <a:gd name="connsiteX1-83" fmla="*/ 7486650 w 7692320"/>
              <a:gd name="connsiteY1-84" fmla="*/ 174546 h 765096"/>
              <a:gd name="connsiteX2-85" fmla="*/ 7625292 w 7692320"/>
              <a:gd name="connsiteY2-86" fmla="*/ 765096 h 765096"/>
              <a:gd name="connsiteX3-87" fmla="*/ 0 w 7692320"/>
              <a:gd name="connsiteY3-88" fmla="*/ 755572 h 765096"/>
              <a:gd name="connsiteX4-89" fmla="*/ 7692320 w 7692320"/>
              <a:gd name="connsiteY4-90" fmla="*/ 0 h 765096"/>
              <a:gd name="connsiteX0-91" fmla="*/ 7692320 w 7692320"/>
              <a:gd name="connsiteY0-92" fmla="*/ 0 h 765096"/>
              <a:gd name="connsiteX1-93" fmla="*/ 7625292 w 7692320"/>
              <a:gd name="connsiteY1-94" fmla="*/ 765096 h 765096"/>
              <a:gd name="connsiteX2-95" fmla="*/ 0 w 7692320"/>
              <a:gd name="connsiteY2-96" fmla="*/ 755572 h 765096"/>
              <a:gd name="connsiteX3-97" fmla="*/ 7692320 w 7692320"/>
              <a:gd name="connsiteY3-98" fmla="*/ 0 h 765096"/>
              <a:gd name="connsiteX0-99" fmla="*/ 7599892 w 7625292"/>
              <a:gd name="connsiteY0-100" fmla="*/ 0 h 750094"/>
              <a:gd name="connsiteX1-101" fmla="*/ 7625292 w 7625292"/>
              <a:gd name="connsiteY1-102" fmla="*/ 750094 h 750094"/>
              <a:gd name="connsiteX2-103" fmla="*/ 0 w 7625292"/>
              <a:gd name="connsiteY2-104" fmla="*/ 740570 h 750094"/>
              <a:gd name="connsiteX3-105" fmla="*/ 7599892 w 7625292"/>
              <a:gd name="connsiteY3-106" fmla="*/ 0 h 750094"/>
              <a:gd name="connsiteX0-107" fmla="*/ 7618327 w 7625292"/>
              <a:gd name="connsiteY0-108" fmla="*/ 0 h 750094"/>
              <a:gd name="connsiteX1-109" fmla="*/ 7625292 w 7625292"/>
              <a:gd name="connsiteY1-110" fmla="*/ 750094 h 750094"/>
              <a:gd name="connsiteX2-111" fmla="*/ 0 w 7625292"/>
              <a:gd name="connsiteY2-112" fmla="*/ 740570 h 750094"/>
              <a:gd name="connsiteX3-113" fmla="*/ 7618327 w 7625292"/>
              <a:gd name="connsiteY3-114" fmla="*/ 0 h 750094"/>
            </a:gdLst>
            <a:ahLst/>
            <a:cxnLst>
              <a:cxn ang="0">
                <a:pos x="connsiteX0-1" y="connsiteY0-2"/>
              </a:cxn>
              <a:cxn ang="0">
                <a:pos x="connsiteX1-3" y="connsiteY1-4"/>
              </a:cxn>
              <a:cxn ang="0">
                <a:pos x="connsiteX2-5" y="connsiteY2-6"/>
              </a:cxn>
              <a:cxn ang="0">
                <a:pos x="connsiteX3-7" y="connsiteY3-8"/>
              </a:cxn>
            </a:cxnLst>
            <a:rect l="l" t="t" r="r" b="b"/>
            <a:pathLst>
              <a:path w="7625292" h="750094">
                <a:moveTo>
                  <a:pt x="7618327" y="0"/>
                </a:moveTo>
                <a:cubicBezTo>
                  <a:pt x="7620649" y="250031"/>
                  <a:pt x="7622970" y="500063"/>
                  <a:pt x="7625292" y="750094"/>
                </a:cubicBezTo>
                <a:lnTo>
                  <a:pt x="0" y="740570"/>
                </a:lnTo>
                <a:lnTo>
                  <a:pt x="7618327"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6"/>
          <p:cNvSpPr/>
          <p:nvPr userDrawn="1"/>
        </p:nvSpPr>
        <p:spPr>
          <a:xfrm>
            <a:off x="0" y="57150"/>
            <a:ext cx="5867400" cy="476249"/>
          </a:xfrm>
          <a:custGeom>
            <a:avLst/>
            <a:gdLst>
              <a:gd name="connsiteX0" fmla="*/ 0 w 5867400"/>
              <a:gd name="connsiteY0" fmla="*/ 0 h 476249"/>
              <a:gd name="connsiteX1" fmla="*/ 5867400 w 5867400"/>
              <a:gd name="connsiteY1" fmla="*/ 0 h 476249"/>
              <a:gd name="connsiteX2" fmla="*/ 5867400 w 5867400"/>
              <a:gd name="connsiteY2" fmla="*/ 476249 h 476249"/>
              <a:gd name="connsiteX3" fmla="*/ 0 w 5867400"/>
              <a:gd name="connsiteY3" fmla="*/ 476249 h 476249"/>
              <a:gd name="connsiteX4" fmla="*/ 0 w 5867400"/>
              <a:gd name="connsiteY4" fmla="*/ 0 h 476249"/>
              <a:gd name="connsiteX0-1" fmla="*/ 0 w 5867400"/>
              <a:gd name="connsiteY0-2" fmla="*/ 0 h 476249"/>
              <a:gd name="connsiteX1-3" fmla="*/ 2400300 w 5867400"/>
              <a:gd name="connsiteY1-4" fmla="*/ 228600 h 476249"/>
              <a:gd name="connsiteX2-5" fmla="*/ 5867400 w 5867400"/>
              <a:gd name="connsiteY2-6" fmla="*/ 476249 h 476249"/>
              <a:gd name="connsiteX3-7" fmla="*/ 0 w 5867400"/>
              <a:gd name="connsiteY3-8" fmla="*/ 476249 h 476249"/>
              <a:gd name="connsiteX4-9" fmla="*/ 0 w 5867400"/>
              <a:gd name="connsiteY4-10" fmla="*/ 0 h 476249"/>
              <a:gd name="connsiteX0-11" fmla="*/ 0 w 5867400"/>
              <a:gd name="connsiteY0-12" fmla="*/ 0 h 476249"/>
              <a:gd name="connsiteX1-13" fmla="*/ 5867400 w 5867400"/>
              <a:gd name="connsiteY1-14" fmla="*/ 476249 h 476249"/>
              <a:gd name="connsiteX2-15" fmla="*/ 0 w 5867400"/>
              <a:gd name="connsiteY2-16" fmla="*/ 476249 h 476249"/>
              <a:gd name="connsiteX3-17" fmla="*/ 0 w 5867400"/>
              <a:gd name="connsiteY3-18" fmla="*/ 0 h 476249"/>
            </a:gdLst>
            <a:ahLst/>
            <a:cxnLst>
              <a:cxn ang="0">
                <a:pos x="connsiteX0-1" y="connsiteY0-2"/>
              </a:cxn>
              <a:cxn ang="0">
                <a:pos x="connsiteX1-3" y="connsiteY1-4"/>
              </a:cxn>
              <a:cxn ang="0">
                <a:pos x="connsiteX2-5" y="connsiteY2-6"/>
              </a:cxn>
              <a:cxn ang="0">
                <a:pos x="connsiteX3-7" y="connsiteY3-8"/>
              </a:cxn>
            </a:cxnLst>
            <a:rect l="l" t="t" r="r" b="b"/>
            <a:pathLst>
              <a:path w="5867400" h="476249">
                <a:moveTo>
                  <a:pt x="0" y="0"/>
                </a:moveTo>
                <a:lnTo>
                  <a:pt x="5867400" y="476249"/>
                </a:lnTo>
                <a:lnTo>
                  <a:pt x="0" y="47624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userDrawn="1"/>
        </p:nvSpPr>
        <p:spPr>
          <a:xfrm>
            <a:off x="6591300" y="6428601"/>
            <a:ext cx="2547407" cy="276999"/>
          </a:xfrm>
          <a:prstGeom prst="rect">
            <a:avLst/>
          </a:prstGeom>
          <a:noFill/>
        </p:spPr>
        <p:txBody>
          <a:bodyPr wrap="square" rtlCol="0">
            <a:spAutoFit/>
          </a:bodyPr>
          <a:lstStyle/>
          <a:p>
            <a:r>
              <a:rPr lang="en-US" sz="1200" b="1" dirty="0">
                <a:solidFill>
                  <a:schemeClr val="bg1"/>
                </a:solidFill>
                <a:latin typeface="Eras Medium ITC" panose="020B0602030504020804" pitchFamily="34" charset="0"/>
              </a:rPr>
              <a:t>My  Tax, Your Tax, Our Destiny</a:t>
            </a:r>
            <a:endParaRPr lang="en-US" sz="1200" b="1" dirty="0">
              <a:solidFill>
                <a:schemeClr val="bg1"/>
              </a:solidFill>
              <a:latin typeface="Eras Medium ITC" panose="020B06020305040208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3"/>
          <p:cNvSpPr/>
          <p:nvPr userDrawn="1"/>
        </p:nvSpPr>
        <p:spPr>
          <a:xfrm>
            <a:off x="1182590" y="6392584"/>
            <a:ext cx="7486650" cy="481787"/>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1" fmla="*/ 371475 w 7543800"/>
              <a:gd name="connsiteY0-2" fmla="*/ 19050 h 304800"/>
              <a:gd name="connsiteX1-3" fmla="*/ 7543800 w 7543800"/>
              <a:gd name="connsiteY1-4" fmla="*/ 0 h 304800"/>
              <a:gd name="connsiteX2-5" fmla="*/ 7543800 w 7543800"/>
              <a:gd name="connsiteY2-6" fmla="*/ 304800 h 304800"/>
              <a:gd name="connsiteX3-7" fmla="*/ 0 w 7543800"/>
              <a:gd name="connsiteY3-8" fmla="*/ 304800 h 304800"/>
              <a:gd name="connsiteX4-9" fmla="*/ 371475 w 7543800"/>
              <a:gd name="connsiteY4-10" fmla="*/ 19050 h 304800"/>
              <a:gd name="connsiteX0-11" fmla="*/ 390525 w 7562850"/>
              <a:gd name="connsiteY0-12" fmla="*/ 19050 h 581025"/>
              <a:gd name="connsiteX1-13" fmla="*/ 7562850 w 7562850"/>
              <a:gd name="connsiteY1-14" fmla="*/ 0 h 581025"/>
              <a:gd name="connsiteX2-15" fmla="*/ 7562850 w 7562850"/>
              <a:gd name="connsiteY2-16" fmla="*/ 304800 h 581025"/>
              <a:gd name="connsiteX3-17" fmla="*/ 0 w 7562850"/>
              <a:gd name="connsiteY3-18" fmla="*/ 581025 h 581025"/>
              <a:gd name="connsiteX4-19" fmla="*/ 390525 w 7562850"/>
              <a:gd name="connsiteY4-20" fmla="*/ 19050 h 581025"/>
              <a:gd name="connsiteX0-21" fmla="*/ 390525 w 7562850"/>
              <a:gd name="connsiteY0-22" fmla="*/ 19050 h 590550"/>
              <a:gd name="connsiteX1-23" fmla="*/ 7562850 w 7562850"/>
              <a:gd name="connsiteY1-24" fmla="*/ 0 h 590550"/>
              <a:gd name="connsiteX2-25" fmla="*/ 7562850 w 7562850"/>
              <a:gd name="connsiteY2-26" fmla="*/ 590550 h 590550"/>
              <a:gd name="connsiteX3-27" fmla="*/ 0 w 7562850"/>
              <a:gd name="connsiteY3-28" fmla="*/ 581025 h 590550"/>
              <a:gd name="connsiteX4-29" fmla="*/ 390525 w 7562850"/>
              <a:gd name="connsiteY4-30" fmla="*/ 19050 h 590550"/>
              <a:gd name="connsiteX0-31" fmla="*/ 428625 w 7562850"/>
              <a:gd name="connsiteY0-32" fmla="*/ 9525 h 590550"/>
              <a:gd name="connsiteX1-33" fmla="*/ 7562850 w 7562850"/>
              <a:gd name="connsiteY1-34" fmla="*/ 0 h 590550"/>
              <a:gd name="connsiteX2-35" fmla="*/ 7562850 w 7562850"/>
              <a:gd name="connsiteY2-36" fmla="*/ 590550 h 590550"/>
              <a:gd name="connsiteX3-37" fmla="*/ 0 w 7562850"/>
              <a:gd name="connsiteY3-38" fmla="*/ 581025 h 590550"/>
              <a:gd name="connsiteX4-39" fmla="*/ 428625 w 7562850"/>
              <a:gd name="connsiteY4-40" fmla="*/ 9525 h 590550"/>
              <a:gd name="connsiteX0-41" fmla="*/ 466725 w 7562850"/>
              <a:gd name="connsiteY0-42" fmla="*/ 0 h 600075"/>
              <a:gd name="connsiteX1-43" fmla="*/ 7562850 w 7562850"/>
              <a:gd name="connsiteY1-44" fmla="*/ 9525 h 600075"/>
              <a:gd name="connsiteX2-45" fmla="*/ 7562850 w 7562850"/>
              <a:gd name="connsiteY2-46" fmla="*/ 600075 h 600075"/>
              <a:gd name="connsiteX3-47" fmla="*/ 0 w 7562850"/>
              <a:gd name="connsiteY3-48" fmla="*/ 590550 h 600075"/>
              <a:gd name="connsiteX4-49" fmla="*/ 466725 w 7562850"/>
              <a:gd name="connsiteY4-50" fmla="*/ 0 h 600075"/>
              <a:gd name="connsiteX0-51" fmla="*/ 352425 w 7448550"/>
              <a:gd name="connsiteY0-52" fmla="*/ 0 h 600075"/>
              <a:gd name="connsiteX1-53" fmla="*/ 7448550 w 7448550"/>
              <a:gd name="connsiteY1-54" fmla="*/ 9525 h 600075"/>
              <a:gd name="connsiteX2-55" fmla="*/ 7448550 w 7448550"/>
              <a:gd name="connsiteY2-56" fmla="*/ 600075 h 600075"/>
              <a:gd name="connsiteX3-57" fmla="*/ 0 w 7448550"/>
              <a:gd name="connsiteY3-58" fmla="*/ 590551 h 600075"/>
              <a:gd name="connsiteX4-59" fmla="*/ 352425 w 7448550"/>
              <a:gd name="connsiteY4-60" fmla="*/ 0 h 600075"/>
              <a:gd name="connsiteX0-61" fmla="*/ 390525 w 7486650"/>
              <a:gd name="connsiteY0-62" fmla="*/ 0 h 600075"/>
              <a:gd name="connsiteX1-63" fmla="*/ 7486650 w 7486650"/>
              <a:gd name="connsiteY1-64" fmla="*/ 9525 h 600075"/>
              <a:gd name="connsiteX2-65" fmla="*/ 7486650 w 7486650"/>
              <a:gd name="connsiteY2-66" fmla="*/ 600075 h 600075"/>
              <a:gd name="connsiteX3-67" fmla="*/ 0 w 7486650"/>
              <a:gd name="connsiteY3-68" fmla="*/ 590551 h 600075"/>
              <a:gd name="connsiteX4-69" fmla="*/ 390525 w 7486650"/>
              <a:gd name="connsiteY4-70" fmla="*/ 0 h 60007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486650" h="600075">
                <a:moveTo>
                  <a:pt x="390525" y="0"/>
                </a:moveTo>
                <a:lnTo>
                  <a:pt x="7486650" y="9525"/>
                </a:lnTo>
                <a:lnTo>
                  <a:pt x="7486650" y="600075"/>
                </a:lnTo>
                <a:lnTo>
                  <a:pt x="0" y="590551"/>
                </a:lnTo>
                <a:lnTo>
                  <a:pt x="390525"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3"/>
          <p:cNvSpPr/>
          <p:nvPr userDrawn="1"/>
        </p:nvSpPr>
        <p:spPr>
          <a:xfrm>
            <a:off x="1581150" y="6274296"/>
            <a:ext cx="7562850" cy="60007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1" fmla="*/ 371475 w 7543800"/>
              <a:gd name="connsiteY0-2" fmla="*/ 19050 h 304800"/>
              <a:gd name="connsiteX1-3" fmla="*/ 7543800 w 7543800"/>
              <a:gd name="connsiteY1-4" fmla="*/ 0 h 304800"/>
              <a:gd name="connsiteX2-5" fmla="*/ 7543800 w 7543800"/>
              <a:gd name="connsiteY2-6" fmla="*/ 304800 h 304800"/>
              <a:gd name="connsiteX3-7" fmla="*/ 0 w 7543800"/>
              <a:gd name="connsiteY3-8" fmla="*/ 304800 h 304800"/>
              <a:gd name="connsiteX4-9" fmla="*/ 371475 w 7543800"/>
              <a:gd name="connsiteY4-10" fmla="*/ 19050 h 304800"/>
              <a:gd name="connsiteX0-11" fmla="*/ 390525 w 7562850"/>
              <a:gd name="connsiteY0-12" fmla="*/ 19050 h 581025"/>
              <a:gd name="connsiteX1-13" fmla="*/ 7562850 w 7562850"/>
              <a:gd name="connsiteY1-14" fmla="*/ 0 h 581025"/>
              <a:gd name="connsiteX2-15" fmla="*/ 7562850 w 7562850"/>
              <a:gd name="connsiteY2-16" fmla="*/ 304800 h 581025"/>
              <a:gd name="connsiteX3-17" fmla="*/ 0 w 7562850"/>
              <a:gd name="connsiteY3-18" fmla="*/ 581025 h 581025"/>
              <a:gd name="connsiteX4-19" fmla="*/ 390525 w 7562850"/>
              <a:gd name="connsiteY4-20" fmla="*/ 19050 h 581025"/>
              <a:gd name="connsiteX0-21" fmla="*/ 390525 w 7562850"/>
              <a:gd name="connsiteY0-22" fmla="*/ 19050 h 590550"/>
              <a:gd name="connsiteX1-23" fmla="*/ 7562850 w 7562850"/>
              <a:gd name="connsiteY1-24" fmla="*/ 0 h 590550"/>
              <a:gd name="connsiteX2-25" fmla="*/ 7562850 w 7562850"/>
              <a:gd name="connsiteY2-26" fmla="*/ 590550 h 590550"/>
              <a:gd name="connsiteX3-27" fmla="*/ 0 w 7562850"/>
              <a:gd name="connsiteY3-28" fmla="*/ 581025 h 590550"/>
              <a:gd name="connsiteX4-29" fmla="*/ 390525 w 7562850"/>
              <a:gd name="connsiteY4-30" fmla="*/ 19050 h 590550"/>
              <a:gd name="connsiteX0-31" fmla="*/ 428625 w 7562850"/>
              <a:gd name="connsiteY0-32" fmla="*/ 9525 h 590550"/>
              <a:gd name="connsiteX1-33" fmla="*/ 7562850 w 7562850"/>
              <a:gd name="connsiteY1-34" fmla="*/ 0 h 590550"/>
              <a:gd name="connsiteX2-35" fmla="*/ 7562850 w 7562850"/>
              <a:gd name="connsiteY2-36" fmla="*/ 590550 h 590550"/>
              <a:gd name="connsiteX3-37" fmla="*/ 0 w 7562850"/>
              <a:gd name="connsiteY3-38" fmla="*/ 581025 h 590550"/>
              <a:gd name="connsiteX4-39" fmla="*/ 428625 w 7562850"/>
              <a:gd name="connsiteY4-40" fmla="*/ 9525 h 590550"/>
              <a:gd name="connsiteX0-41" fmla="*/ 466725 w 7562850"/>
              <a:gd name="connsiteY0-42" fmla="*/ 0 h 600075"/>
              <a:gd name="connsiteX1-43" fmla="*/ 7562850 w 7562850"/>
              <a:gd name="connsiteY1-44" fmla="*/ 9525 h 600075"/>
              <a:gd name="connsiteX2-45" fmla="*/ 7562850 w 7562850"/>
              <a:gd name="connsiteY2-46" fmla="*/ 600075 h 600075"/>
              <a:gd name="connsiteX3-47" fmla="*/ 0 w 7562850"/>
              <a:gd name="connsiteY3-48" fmla="*/ 590550 h 600075"/>
              <a:gd name="connsiteX4-49" fmla="*/ 466725 w 7562850"/>
              <a:gd name="connsiteY4-50" fmla="*/ 0 h 60007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562850" h="600075">
                <a:moveTo>
                  <a:pt x="466725" y="0"/>
                </a:moveTo>
                <a:lnTo>
                  <a:pt x="7562850" y="9525"/>
                </a:lnTo>
                <a:lnTo>
                  <a:pt x="7562850" y="600075"/>
                </a:lnTo>
                <a:lnTo>
                  <a:pt x="0" y="590550"/>
                </a:lnTo>
                <a:lnTo>
                  <a:pt x="466725"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5"/>
          <p:cNvSpPr/>
          <p:nvPr userDrawn="1"/>
        </p:nvSpPr>
        <p:spPr>
          <a:xfrm>
            <a:off x="2057400" y="6195059"/>
            <a:ext cx="7086600" cy="45719"/>
          </a:xfrm>
          <a:custGeom>
            <a:avLst/>
            <a:gdLst>
              <a:gd name="connsiteX0" fmla="*/ 0 w 7086600"/>
              <a:gd name="connsiteY0" fmla="*/ 0 h 45719"/>
              <a:gd name="connsiteX1" fmla="*/ 7086600 w 7086600"/>
              <a:gd name="connsiteY1" fmla="*/ 0 h 45719"/>
              <a:gd name="connsiteX2" fmla="*/ 7086600 w 7086600"/>
              <a:gd name="connsiteY2" fmla="*/ 45719 h 45719"/>
              <a:gd name="connsiteX3" fmla="*/ 0 w 7086600"/>
              <a:gd name="connsiteY3" fmla="*/ 45719 h 45719"/>
              <a:gd name="connsiteX4" fmla="*/ 0 w 7086600"/>
              <a:gd name="connsiteY4" fmla="*/ 0 h 45719"/>
              <a:gd name="connsiteX0-1" fmla="*/ 44068 w 7086600"/>
              <a:gd name="connsiteY0-2" fmla="*/ 0 h 45719"/>
              <a:gd name="connsiteX1-3" fmla="*/ 7086600 w 7086600"/>
              <a:gd name="connsiteY1-4" fmla="*/ 0 h 45719"/>
              <a:gd name="connsiteX2-5" fmla="*/ 7086600 w 7086600"/>
              <a:gd name="connsiteY2-6" fmla="*/ 45719 h 45719"/>
              <a:gd name="connsiteX3-7" fmla="*/ 0 w 7086600"/>
              <a:gd name="connsiteY3-8" fmla="*/ 45719 h 45719"/>
              <a:gd name="connsiteX4-9" fmla="*/ 44068 w 7086600"/>
              <a:gd name="connsiteY4-10" fmla="*/ 0 h 45719"/>
              <a:gd name="connsiteX0-11" fmla="*/ 33052 w 7086600"/>
              <a:gd name="connsiteY0-12" fmla="*/ 0 h 45719"/>
              <a:gd name="connsiteX1-13" fmla="*/ 7086600 w 7086600"/>
              <a:gd name="connsiteY1-14" fmla="*/ 0 h 45719"/>
              <a:gd name="connsiteX2-15" fmla="*/ 7086600 w 7086600"/>
              <a:gd name="connsiteY2-16" fmla="*/ 45719 h 45719"/>
              <a:gd name="connsiteX3-17" fmla="*/ 0 w 7086600"/>
              <a:gd name="connsiteY3-18" fmla="*/ 45719 h 45719"/>
              <a:gd name="connsiteX4-19" fmla="*/ 33052 w 7086600"/>
              <a:gd name="connsiteY4-20" fmla="*/ 0 h 4571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086600" h="45719">
                <a:moveTo>
                  <a:pt x="33052" y="0"/>
                </a:moveTo>
                <a:lnTo>
                  <a:pt x="7086600" y="0"/>
                </a:lnTo>
                <a:lnTo>
                  <a:pt x="7086600" y="45719"/>
                </a:lnTo>
                <a:lnTo>
                  <a:pt x="0" y="45719"/>
                </a:lnTo>
                <a:lnTo>
                  <a:pt x="33052"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descr="C:\Users\Chibabec\Desktop\VARIOUS DESKTOP ITEMS\ZRA 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6277" y="6121232"/>
            <a:ext cx="871538" cy="614738"/>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3"/>
          <p:cNvSpPr/>
          <p:nvPr userDrawn="1"/>
        </p:nvSpPr>
        <p:spPr>
          <a:xfrm>
            <a:off x="0" y="-9525"/>
            <a:ext cx="9138707" cy="466725"/>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1" fmla="*/ 371475 w 7543800"/>
              <a:gd name="connsiteY0-2" fmla="*/ 19050 h 304800"/>
              <a:gd name="connsiteX1-3" fmla="*/ 7543800 w 7543800"/>
              <a:gd name="connsiteY1-4" fmla="*/ 0 h 304800"/>
              <a:gd name="connsiteX2-5" fmla="*/ 7543800 w 7543800"/>
              <a:gd name="connsiteY2-6" fmla="*/ 304800 h 304800"/>
              <a:gd name="connsiteX3-7" fmla="*/ 0 w 7543800"/>
              <a:gd name="connsiteY3-8" fmla="*/ 304800 h 304800"/>
              <a:gd name="connsiteX4-9" fmla="*/ 371475 w 7543800"/>
              <a:gd name="connsiteY4-10" fmla="*/ 19050 h 304800"/>
              <a:gd name="connsiteX0-11" fmla="*/ 390525 w 7562850"/>
              <a:gd name="connsiteY0-12" fmla="*/ 19050 h 581025"/>
              <a:gd name="connsiteX1-13" fmla="*/ 7562850 w 7562850"/>
              <a:gd name="connsiteY1-14" fmla="*/ 0 h 581025"/>
              <a:gd name="connsiteX2-15" fmla="*/ 7562850 w 7562850"/>
              <a:gd name="connsiteY2-16" fmla="*/ 304800 h 581025"/>
              <a:gd name="connsiteX3-17" fmla="*/ 0 w 7562850"/>
              <a:gd name="connsiteY3-18" fmla="*/ 581025 h 581025"/>
              <a:gd name="connsiteX4-19" fmla="*/ 390525 w 7562850"/>
              <a:gd name="connsiteY4-20" fmla="*/ 19050 h 581025"/>
              <a:gd name="connsiteX0-21" fmla="*/ 390525 w 7562850"/>
              <a:gd name="connsiteY0-22" fmla="*/ 19050 h 590550"/>
              <a:gd name="connsiteX1-23" fmla="*/ 7562850 w 7562850"/>
              <a:gd name="connsiteY1-24" fmla="*/ 0 h 590550"/>
              <a:gd name="connsiteX2-25" fmla="*/ 7562850 w 7562850"/>
              <a:gd name="connsiteY2-26" fmla="*/ 590550 h 590550"/>
              <a:gd name="connsiteX3-27" fmla="*/ 0 w 7562850"/>
              <a:gd name="connsiteY3-28" fmla="*/ 581025 h 590550"/>
              <a:gd name="connsiteX4-29" fmla="*/ 390525 w 7562850"/>
              <a:gd name="connsiteY4-30" fmla="*/ 19050 h 590550"/>
              <a:gd name="connsiteX0-31" fmla="*/ 428625 w 7562850"/>
              <a:gd name="connsiteY0-32" fmla="*/ 9525 h 590550"/>
              <a:gd name="connsiteX1-33" fmla="*/ 7562850 w 7562850"/>
              <a:gd name="connsiteY1-34" fmla="*/ 0 h 590550"/>
              <a:gd name="connsiteX2-35" fmla="*/ 7562850 w 7562850"/>
              <a:gd name="connsiteY2-36" fmla="*/ 590550 h 590550"/>
              <a:gd name="connsiteX3-37" fmla="*/ 0 w 7562850"/>
              <a:gd name="connsiteY3-38" fmla="*/ 581025 h 590550"/>
              <a:gd name="connsiteX4-39" fmla="*/ 428625 w 7562850"/>
              <a:gd name="connsiteY4-40" fmla="*/ 9525 h 590550"/>
              <a:gd name="connsiteX0-41" fmla="*/ 466725 w 7562850"/>
              <a:gd name="connsiteY0-42" fmla="*/ 0 h 600075"/>
              <a:gd name="connsiteX1-43" fmla="*/ 7562850 w 7562850"/>
              <a:gd name="connsiteY1-44" fmla="*/ 9525 h 600075"/>
              <a:gd name="connsiteX2-45" fmla="*/ 7562850 w 7562850"/>
              <a:gd name="connsiteY2-46" fmla="*/ 600075 h 600075"/>
              <a:gd name="connsiteX3-47" fmla="*/ 0 w 7562850"/>
              <a:gd name="connsiteY3-48" fmla="*/ 590550 h 600075"/>
              <a:gd name="connsiteX4-49" fmla="*/ 466725 w 7562850"/>
              <a:gd name="connsiteY4-50" fmla="*/ 0 h 600075"/>
              <a:gd name="connsiteX0-51" fmla="*/ 466725 w 7562850"/>
              <a:gd name="connsiteY0-52" fmla="*/ 9525 h 609600"/>
              <a:gd name="connsiteX1-53" fmla="*/ 7543800 w 7562850"/>
              <a:gd name="connsiteY1-54" fmla="*/ 0 h 609600"/>
              <a:gd name="connsiteX2-55" fmla="*/ 7562850 w 7562850"/>
              <a:gd name="connsiteY2-56" fmla="*/ 19050 h 609600"/>
              <a:gd name="connsiteX3-57" fmla="*/ 7562850 w 7562850"/>
              <a:gd name="connsiteY3-58" fmla="*/ 609600 h 609600"/>
              <a:gd name="connsiteX4-59" fmla="*/ 0 w 7562850"/>
              <a:gd name="connsiteY4-60" fmla="*/ 600075 h 609600"/>
              <a:gd name="connsiteX5" fmla="*/ 466725 w 7562850"/>
              <a:gd name="connsiteY5" fmla="*/ 9525 h 609600"/>
              <a:gd name="connsiteX0-61" fmla="*/ -2 w 7096123"/>
              <a:gd name="connsiteY0-62" fmla="*/ 9525 h 1562100"/>
              <a:gd name="connsiteX1-63" fmla="*/ 7077073 w 7096123"/>
              <a:gd name="connsiteY1-64" fmla="*/ 0 h 1562100"/>
              <a:gd name="connsiteX2-65" fmla="*/ 7096123 w 7096123"/>
              <a:gd name="connsiteY2-66" fmla="*/ 19050 h 1562100"/>
              <a:gd name="connsiteX3-67" fmla="*/ 7096123 w 7096123"/>
              <a:gd name="connsiteY3-68" fmla="*/ 609600 h 1562100"/>
              <a:gd name="connsiteX4-69" fmla="*/ 1143187 w 7096123"/>
              <a:gd name="connsiteY4-70" fmla="*/ 1562100 h 1562100"/>
              <a:gd name="connsiteX5-71" fmla="*/ -2 w 7096123"/>
              <a:gd name="connsiteY5-72" fmla="*/ 9525 h 1562100"/>
              <a:gd name="connsiteX0-73" fmla="*/ 2 w 7096127"/>
              <a:gd name="connsiteY0-74" fmla="*/ 9525 h 1143000"/>
              <a:gd name="connsiteX1-75" fmla="*/ 7077077 w 7096127"/>
              <a:gd name="connsiteY1-76" fmla="*/ 0 h 1143000"/>
              <a:gd name="connsiteX2-77" fmla="*/ 7096127 w 7096127"/>
              <a:gd name="connsiteY2-78" fmla="*/ 19050 h 1143000"/>
              <a:gd name="connsiteX3-79" fmla="*/ 7096127 w 7096127"/>
              <a:gd name="connsiteY3-80" fmla="*/ 609600 h 1143000"/>
              <a:gd name="connsiteX4-81" fmla="*/ 2603345 w 7096127"/>
              <a:gd name="connsiteY4-82" fmla="*/ 1143000 h 1143000"/>
              <a:gd name="connsiteX5-83" fmla="*/ 2 w 7096127"/>
              <a:gd name="connsiteY5-84" fmla="*/ 9525 h 1143000"/>
              <a:gd name="connsiteX0-85" fmla="*/ 2451039 w 4492782"/>
              <a:gd name="connsiteY0-86" fmla="*/ 19050 h 1143000"/>
              <a:gd name="connsiteX1-87" fmla="*/ 4473732 w 4492782"/>
              <a:gd name="connsiteY1-88" fmla="*/ 0 h 1143000"/>
              <a:gd name="connsiteX2-89" fmla="*/ 4492782 w 4492782"/>
              <a:gd name="connsiteY2-90" fmla="*/ 19050 h 1143000"/>
              <a:gd name="connsiteX3-91" fmla="*/ 4492782 w 4492782"/>
              <a:gd name="connsiteY3-92" fmla="*/ 609600 h 1143000"/>
              <a:gd name="connsiteX4-93" fmla="*/ 0 w 4492782"/>
              <a:gd name="connsiteY4-94" fmla="*/ 1143000 h 1143000"/>
              <a:gd name="connsiteX5-95" fmla="*/ 2451039 w 4492782"/>
              <a:gd name="connsiteY5-96" fmla="*/ 19050 h 1143000"/>
              <a:gd name="connsiteX0-97" fmla="*/ 0 w 2041743"/>
              <a:gd name="connsiteY0-98" fmla="*/ 19050 h 1495425"/>
              <a:gd name="connsiteX1-99" fmla="*/ 2022693 w 2041743"/>
              <a:gd name="connsiteY1-100" fmla="*/ 0 h 1495425"/>
              <a:gd name="connsiteX2-101" fmla="*/ 2041743 w 2041743"/>
              <a:gd name="connsiteY2-102" fmla="*/ 19050 h 1495425"/>
              <a:gd name="connsiteX3-103" fmla="*/ 2041743 w 2041743"/>
              <a:gd name="connsiteY3-104" fmla="*/ 609600 h 1495425"/>
              <a:gd name="connsiteX4-105" fmla="*/ 1966863 w 2041743"/>
              <a:gd name="connsiteY4-106" fmla="*/ 1495425 h 1495425"/>
              <a:gd name="connsiteX5-107" fmla="*/ 0 w 2041743"/>
              <a:gd name="connsiteY5-108" fmla="*/ 19050 h 1495425"/>
              <a:gd name="connsiteX0-109" fmla="*/ 0 w 7171001"/>
              <a:gd name="connsiteY0-110" fmla="*/ 19050 h 1495425"/>
              <a:gd name="connsiteX1-111" fmla="*/ 7151951 w 7171001"/>
              <a:gd name="connsiteY1-112" fmla="*/ 0 h 1495425"/>
              <a:gd name="connsiteX2-113" fmla="*/ 7171001 w 7171001"/>
              <a:gd name="connsiteY2-114" fmla="*/ 19050 h 1495425"/>
              <a:gd name="connsiteX3-115" fmla="*/ 7171001 w 7171001"/>
              <a:gd name="connsiteY3-116" fmla="*/ 609600 h 1495425"/>
              <a:gd name="connsiteX4-117" fmla="*/ 7096121 w 7171001"/>
              <a:gd name="connsiteY4-118" fmla="*/ 1495425 h 1495425"/>
              <a:gd name="connsiteX5-119" fmla="*/ 0 w 7171001"/>
              <a:gd name="connsiteY5-120" fmla="*/ 19050 h 1495425"/>
              <a:gd name="connsiteX0-121" fmla="*/ 0 w 7208441"/>
              <a:gd name="connsiteY0-122" fmla="*/ 19050 h 1495425"/>
              <a:gd name="connsiteX1-123" fmla="*/ 7151951 w 7208441"/>
              <a:gd name="connsiteY1-124" fmla="*/ 0 h 1495425"/>
              <a:gd name="connsiteX2-125" fmla="*/ 7208441 w 7208441"/>
              <a:gd name="connsiteY2-126" fmla="*/ 238125 h 1495425"/>
              <a:gd name="connsiteX3-127" fmla="*/ 7171001 w 7208441"/>
              <a:gd name="connsiteY3-128" fmla="*/ 609600 h 1495425"/>
              <a:gd name="connsiteX4-129" fmla="*/ 7096121 w 7208441"/>
              <a:gd name="connsiteY4-130" fmla="*/ 1495425 h 1495425"/>
              <a:gd name="connsiteX5-131" fmla="*/ 0 w 7208441"/>
              <a:gd name="connsiteY5-132" fmla="*/ 19050 h 1495425"/>
              <a:gd name="connsiteX0-133" fmla="*/ 0 w 7171001"/>
              <a:gd name="connsiteY0-134" fmla="*/ 19050 h 1495425"/>
              <a:gd name="connsiteX1-135" fmla="*/ 7151951 w 7171001"/>
              <a:gd name="connsiteY1-136" fmla="*/ 0 h 1495425"/>
              <a:gd name="connsiteX2-137" fmla="*/ 7171001 w 7171001"/>
              <a:gd name="connsiteY2-138" fmla="*/ 609600 h 1495425"/>
              <a:gd name="connsiteX3-139" fmla="*/ 7096121 w 7171001"/>
              <a:gd name="connsiteY3-140" fmla="*/ 1495425 h 1495425"/>
              <a:gd name="connsiteX4-141" fmla="*/ 0 w 7171001"/>
              <a:gd name="connsiteY4-142" fmla="*/ 19050 h 1495425"/>
              <a:gd name="connsiteX0-143" fmla="*/ 0 w 7151951"/>
              <a:gd name="connsiteY0-144" fmla="*/ 19050 h 1495425"/>
              <a:gd name="connsiteX1-145" fmla="*/ 7151951 w 7151951"/>
              <a:gd name="connsiteY1-146" fmla="*/ 0 h 1495425"/>
              <a:gd name="connsiteX2-147" fmla="*/ 7096121 w 7151951"/>
              <a:gd name="connsiteY2-148" fmla="*/ 1495425 h 1495425"/>
              <a:gd name="connsiteX3-149" fmla="*/ 0 w 7151951"/>
              <a:gd name="connsiteY3-150" fmla="*/ 19050 h 1495425"/>
              <a:gd name="connsiteX0-151" fmla="*/ 0 w 7151951"/>
              <a:gd name="connsiteY0-152" fmla="*/ 19050 h 1127320"/>
              <a:gd name="connsiteX1-153" fmla="*/ 7151951 w 7151951"/>
              <a:gd name="connsiteY1-154" fmla="*/ 0 h 1127320"/>
              <a:gd name="connsiteX2-155" fmla="*/ 4636214 w 7151951"/>
              <a:gd name="connsiteY2-156" fmla="*/ 1127320 h 1127320"/>
              <a:gd name="connsiteX3-157" fmla="*/ 0 w 7151951"/>
              <a:gd name="connsiteY3-158" fmla="*/ 19050 h 1127320"/>
            </a:gdLst>
            <a:ahLst/>
            <a:cxnLst>
              <a:cxn ang="0">
                <a:pos x="connsiteX0-1" y="connsiteY0-2"/>
              </a:cxn>
              <a:cxn ang="0">
                <a:pos x="connsiteX1-3" y="connsiteY1-4"/>
              </a:cxn>
              <a:cxn ang="0">
                <a:pos x="connsiteX2-5" y="connsiteY2-6"/>
              </a:cxn>
              <a:cxn ang="0">
                <a:pos x="connsiteX3-7" y="connsiteY3-8"/>
              </a:cxn>
            </a:cxnLst>
            <a:rect l="l" t="t" r="r" b="b"/>
            <a:pathLst>
              <a:path w="7151951" h="1127320">
                <a:moveTo>
                  <a:pt x="0" y="19050"/>
                </a:moveTo>
                <a:lnTo>
                  <a:pt x="7151951" y="0"/>
                </a:lnTo>
                <a:lnTo>
                  <a:pt x="4636214" y="1127320"/>
                </a:lnTo>
                <a:lnTo>
                  <a:pt x="0" y="1905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3"/>
          <p:cNvSpPr/>
          <p:nvPr userDrawn="1"/>
        </p:nvSpPr>
        <p:spPr>
          <a:xfrm>
            <a:off x="6004745" y="57150"/>
            <a:ext cx="3143250" cy="476249"/>
          </a:xfrm>
          <a:custGeom>
            <a:avLst/>
            <a:gdLst>
              <a:gd name="connsiteX0" fmla="*/ 0 w 7543800"/>
              <a:gd name="connsiteY0" fmla="*/ 0 h 304800"/>
              <a:gd name="connsiteX1" fmla="*/ 7543800 w 7543800"/>
              <a:gd name="connsiteY1" fmla="*/ 0 h 304800"/>
              <a:gd name="connsiteX2" fmla="*/ 7543800 w 7543800"/>
              <a:gd name="connsiteY2" fmla="*/ 304800 h 304800"/>
              <a:gd name="connsiteX3" fmla="*/ 0 w 7543800"/>
              <a:gd name="connsiteY3" fmla="*/ 304800 h 304800"/>
              <a:gd name="connsiteX4" fmla="*/ 0 w 7543800"/>
              <a:gd name="connsiteY4" fmla="*/ 0 h 304800"/>
              <a:gd name="connsiteX0-1" fmla="*/ 371475 w 7543800"/>
              <a:gd name="connsiteY0-2" fmla="*/ 19050 h 304800"/>
              <a:gd name="connsiteX1-3" fmla="*/ 7543800 w 7543800"/>
              <a:gd name="connsiteY1-4" fmla="*/ 0 h 304800"/>
              <a:gd name="connsiteX2-5" fmla="*/ 7543800 w 7543800"/>
              <a:gd name="connsiteY2-6" fmla="*/ 304800 h 304800"/>
              <a:gd name="connsiteX3-7" fmla="*/ 0 w 7543800"/>
              <a:gd name="connsiteY3-8" fmla="*/ 304800 h 304800"/>
              <a:gd name="connsiteX4-9" fmla="*/ 371475 w 7543800"/>
              <a:gd name="connsiteY4-10" fmla="*/ 19050 h 304800"/>
              <a:gd name="connsiteX0-11" fmla="*/ 390525 w 7562850"/>
              <a:gd name="connsiteY0-12" fmla="*/ 19050 h 581025"/>
              <a:gd name="connsiteX1-13" fmla="*/ 7562850 w 7562850"/>
              <a:gd name="connsiteY1-14" fmla="*/ 0 h 581025"/>
              <a:gd name="connsiteX2-15" fmla="*/ 7562850 w 7562850"/>
              <a:gd name="connsiteY2-16" fmla="*/ 304800 h 581025"/>
              <a:gd name="connsiteX3-17" fmla="*/ 0 w 7562850"/>
              <a:gd name="connsiteY3-18" fmla="*/ 581025 h 581025"/>
              <a:gd name="connsiteX4-19" fmla="*/ 390525 w 7562850"/>
              <a:gd name="connsiteY4-20" fmla="*/ 19050 h 581025"/>
              <a:gd name="connsiteX0-21" fmla="*/ 390525 w 7562850"/>
              <a:gd name="connsiteY0-22" fmla="*/ 19050 h 590550"/>
              <a:gd name="connsiteX1-23" fmla="*/ 7562850 w 7562850"/>
              <a:gd name="connsiteY1-24" fmla="*/ 0 h 590550"/>
              <a:gd name="connsiteX2-25" fmla="*/ 7562850 w 7562850"/>
              <a:gd name="connsiteY2-26" fmla="*/ 590550 h 590550"/>
              <a:gd name="connsiteX3-27" fmla="*/ 0 w 7562850"/>
              <a:gd name="connsiteY3-28" fmla="*/ 581025 h 590550"/>
              <a:gd name="connsiteX4-29" fmla="*/ 390525 w 7562850"/>
              <a:gd name="connsiteY4-30" fmla="*/ 19050 h 590550"/>
              <a:gd name="connsiteX0-31" fmla="*/ 428625 w 7562850"/>
              <a:gd name="connsiteY0-32" fmla="*/ 9525 h 590550"/>
              <a:gd name="connsiteX1-33" fmla="*/ 7562850 w 7562850"/>
              <a:gd name="connsiteY1-34" fmla="*/ 0 h 590550"/>
              <a:gd name="connsiteX2-35" fmla="*/ 7562850 w 7562850"/>
              <a:gd name="connsiteY2-36" fmla="*/ 590550 h 590550"/>
              <a:gd name="connsiteX3-37" fmla="*/ 0 w 7562850"/>
              <a:gd name="connsiteY3-38" fmla="*/ 581025 h 590550"/>
              <a:gd name="connsiteX4-39" fmla="*/ 428625 w 7562850"/>
              <a:gd name="connsiteY4-40" fmla="*/ 9525 h 590550"/>
              <a:gd name="connsiteX0-41" fmla="*/ 466725 w 7562850"/>
              <a:gd name="connsiteY0-42" fmla="*/ 0 h 600075"/>
              <a:gd name="connsiteX1-43" fmla="*/ 7562850 w 7562850"/>
              <a:gd name="connsiteY1-44" fmla="*/ 9525 h 600075"/>
              <a:gd name="connsiteX2-45" fmla="*/ 7562850 w 7562850"/>
              <a:gd name="connsiteY2-46" fmla="*/ 600075 h 600075"/>
              <a:gd name="connsiteX3-47" fmla="*/ 0 w 7562850"/>
              <a:gd name="connsiteY3-48" fmla="*/ 590550 h 600075"/>
              <a:gd name="connsiteX4-49" fmla="*/ 466725 w 7562850"/>
              <a:gd name="connsiteY4-50" fmla="*/ 0 h 600075"/>
              <a:gd name="connsiteX0-51" fmla="*/ 352425 w 7448550"/>
              <a:gd name="connsiteY0-52" fmla="*/ 0 h 600075"/>
              <a:gd name="connsiteX1-53" fmla="*/ 7448550 w 7448550"/>
              <a:gd name="connsiteY1-54" fmla="*/ 9525 h 600075"/>
              <a:gd name="connsiteX2-55" fmla="*/ 7448550 w 7448550"/>
              <a:gd name="connsiteY2-56" fmla="*/ 600075 h 600075"/>
              <a:gd name="connsiteX3-57" fmla="*/ 0 w 7448550"/>
              <a:gd name="connsiteY3-58" fmla="*/ 590551 h 600075"/>
              <a:gd name="connsiteX4-59" fmla="*/ 352425 w 7448550"/>
              <a:gd name="connsiteY4-60" fmla="*/ 0 h 600075"/>
              <a:gd name="connsiteX0-61" fmla="*/ 390525 w 7486650"/>
              <a:gd name="connsiteY0-62" fmla="*/ 0 h 600075"/>
              <a:gd name="connsiteX1-63" fmla="*/ 7486650 w 7486650"/>
              <a:gd name="connsiteY1-64" fmla="*/ 9525 h 600075"/>
              <a:gd name="connsiteX2-65" fmla="*/ 7486650 w 7486650"/>
              <a:gd name="connsiteY2-66" fmla="*/ 600075 h 600075"/>
              <a:gd name="connsiteX3-67" fmla="*/ 0 w 7486650"/>
              <a:gd name="connsiteY3-68" fmla="*/ 590551 h 600075"/>
              <a:gd name="connsiteX4-69" fmla="*/ 390525 w 7486650"/>
              <a:gd name="connsiteY4-70" fmla="*/ 0 h 600075"/>
              <a:gd name="connsiteX0-71" fmla="*/ 7692320 w 7692320"/>
              <a:gd name="connsiteY0-72" fmla="*/ 0 h 765096"/>
              <a:gd name="connsiteX1-73" fmla="*/ 7486650 w 7692320"/>
              <a:gd name="connsiteY1-74" fmla="*/ 174546 h 765096"/>
              <a:gd name="connsiteX2-75" fmla="*/ 7486650 w 7692320"/>
              <a:gd name="connsiteY2-76" fmla="*/ 765096 h 765096"/>
              <a:gd name="connsiteX3-77" fmla="*/ 0 w 7692320"/>
              <a:gd name="connsiteY3-78" fmla="*/ 755572 h 765096"/>
              <a:gd name="connsiteX4-79" fmla="*/ 7692320 w 7692320"/>
              <a:gd name="connsiteY4-80" fmla="*/ 0 h 765096"/>
              <a:gd name="connsiteX0-81" fmla="*/ 7692320 w 7692320"/>
              <a:gd name="connsiteY0-82" fmla="*/ 0 h 765096"/>
              <a:gd name="connsiteX1-83" fmla="*/ 7486650 w 7692320"/>
              <a:gd name="connsiteY1-84" fmla="*/ 174546 h 765096"/>
              <a:gd name="connsiteX2-85" fmla="*/ 7625292 w 7692320"/>
              <a:gd name="connsiteY2-86" fmla="*/ 765096 h 765096"/>
              <a:gd name="connsiteX3-87" fmla="*/ 0 w 7692320"/>
              <a:gd name="connsiteY3-88" fmla="*/ 755572 h 765096"/>
              <a:gd name="connsiteX4-89" fmla="*/ 7692320 w 7692320"/>
              <a:gd name="connsiteY4-90" fmla="*/ 0 h 765096"/>
              <a:gd name="connsiteX0-91" fmla="*/ 7692320 w 7692320"/>
              <a:gd name="connsiteY0-92" fmla="*/ 0 h 765096"/>
              <a:gd name="connsiteX1-93" fmla="*/ 7625292 w 7692320"/>
              <a:gd name="connsiteY1-94" fmla="*/ 765096 h 765096"/>
              <a:gd name="connsiteX2-95" fmla="*/ 0 w 7692320"/>
              <a:gd name="connsiteY2-96" fmla="*/ 755572 h 765096"/>
              <a:gd name="connsiteX3-97" fmla="*/ 7692320 w 7692320"/>
              <a:gd name="connsiteY3-98" fmla="*/ 0 h 765096"/>
              <a:gd name="connsiteX0-99" fmla="*/ 7599892 w 7625292"/>
              <a:gd name="connsiteY0-100" fmla="*/ 0 h 750094"/>
              <a:gd name="connsiteX1-101" fmla="*/ 7625292 w 7625292"/>
              <a:gd name="connsiteY1-102" fmla="*/ 750094 h 750094"/>
              <a:gd name="connsiteX2-103" fmla="*/ 0 w 7625292"/>
              <a:gd name="connsiteY2-104" fmla="*/ 740570 h 750094"/>
              <a:gd name="connsiteX3-105" fmla="*/ 7599892 w 7625292"/>
              <a:gd name="connsiteY3-106" fmla="*/ 0 h 750094"/>
              <a:gd name="connsiteX0-107" fmla="*/ 7618327 w 7625292"/>
              <a:gd name="connsiteY0-108" fmla="*/ 0 h 750094"/>
              <a:gd name="connsiteX1-109" fmla="*/ 7625292 w 7625292"/>
              <a:gd name="connsiteY1-110" fmla="*/ 750094 h 750094"/>
              <a:gd name="connsiteX2-111" fmla="*/ 0 w 7625292"/>
              <a:gd name="connsiteY2-112" fmla="*/ 740570 h 750094"/>
              <a:gd name="connsiteX3-113" fmla="*/ 7618327 w 7625292"/>
              <a:gd name="connsiteY3-114" fmla="*/ 0 h 750094"/>
            </a:gdLst>
            <a:ahLst/>
            <a:cxnLst>
              <a:cxn ang="0">
                <a:pos x="connsiteX0-1" y="connsiteY0-2"/>
              </a:cxn>
              <a:cxn ang="0">
                <a:pos x="connsiteX1-3" y="connsiteY1-4"/>
              </a:cxn>
              <a:cxn ang="0">
                <a:pos x="connsiteX2-5" y="connsiteY2-6"/>
              </a:cxn>
              <a:cxn ang="0">
                <a:pos x="connsiteX3-7" y="connsiteY3-8"/>
              </a:cxn>
            </a:cxnLst>
            <a:rect l="l" t="t" r="r" b="b"/>
            <a:pathLst>
              <a:path w="7625292" h="750094">
                <a:moveTo>
                  <a:pt x="7618327" y="0"/>
                </a:moveTo>
                <a:cubicBezTo>
                  <a:pt x="7620649" y="250031"/>
                  <a:pt x="7622970" y="500063"/>
                  <a:pt x="7625292" y="750094"/>
                </a:cubicBezTo>
                <a:lnTo>
                  <a:pt x="0" y="740570"/>
                </a:lnTo>
                <a:lnTo>
                  <a:pt x="7618327"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6"/>
          <p:cNvSpPr/>
          <p:nvPr userDrawn="1"/>
        </p:nvSpPr>
        <p:spPr>
          <a:xfrm>
            <a:off x="0" y="57150"/>
            <a:ext cx="5867400" cy="476249"/>
          </a:xfrm>
          <a:custGeom>
            <a:avLst/>
            <a:gdLst>
              <a:gd name="connsiteX0" fmla="*/ 0 w 5867400"/>
              <a:gd name="connsiteY0" fmla="*/ 0 h 476249"/>
              <a:gd name="connsiteX1" fmla="*/ 5867400 w 5867400"/>
              <a:gd name="connsiteY1" fmla="*/ 0 h 476249"/>
              <a:gd name="connsiteX2" fmla="*/ 5867400 w 5867400"/>
              <a:gd name="connsiteY2" fmla="*/ 476249 h 476249"/>
              <a:gd name="connsiteX3" fmla="*/ 0 w 5867400"/>
              <a:gd name="connsiteY3" fmla="*/ 476249 h 476249"/>
              <a:gd name="connsiteX4" fmla="*/ 0 w 5867400"/>
              <a:gd name="connsiteY4" fmla="*/ 0 h 476249"/>
              <a:gd name="connsiteX0-1" fmla="*/ 0 w 5867400"/>
              <a:gd name="connsiteY0-2" fmla="*/ 0 h 476249"/>
              <a:gd name="connsiteX1-3" fmla="*/ 2400300 w 5867400"/>
              <a:gd name="connsiteY1-4" fmla="*/ 228600 h 476249"/>
              <a:gd name="connsiteX2-5" fmla="*/ 5867400 w 5867400"/>
              <a:gd name="connsiteY2-6" fmla="*/ 476249 h 476249"/>
              <a:gd name="connsiteX3-7" fmla="*/ 0 w 5867400"/>
              <a:gd name="connsiteY3-8" fmla="*/ 476249 h 476249"/>
              <a:gd name="connsiteX4-9" fmla="*/ 0 w 5867400"/>
              <a:gd name="connsiteY4-10" fmla="*/ 0 h 476249"/>
              <a:gd name="connsiteX0-11" fmla="*/ 0 w 5867400"/>
              <a:gd name="connsiteY0-12" fmla="*/ 0 h 476249"/>
              <a:gd name="connsiteX1-13" fmla="*/ 5867400 w 5867400"/>
              <a:gd name="connsiteY1-14" fmla="*/ 476249 h 476249"/>
              <a:gd name="connsiteX2-15" fmla="*/ 0 w 5867400"/>
              <a:gd name="connsiteY2-16" fmla="*/ 476249 h 476249"/>
              <a:gd name="connsiteX3-17" fmla="*/ 0 w 5867400"/>
              <a:gd name="connsiteY3-18" fmla="*/ 0 h 476249"/>
            </a:gdLst>
            <a:ahLst/>
            <a:cxnLst>
              <a:cxn ang="0">
                <a:pos x="connsiteX0-1" y="connsiteY0-2"/>
              </a:cxn>
              <a:cxn ang="0">
                <a:pos x="connsiteX1-3" y="connsiteY1-4"/>
              </a:cxn>
              <a:cxn ang="0">
                <a:pos x="connsiteX2-5" y="connsiteY2-6"/>
              </a:cxn>
              <a:cxn ang="0">
                <a:pos x="connsiteX3-7" y="connsiteY3-8"/>
              </a:cxn>
            </a:cxnLst>
            <a:rect l="l" t="t" r="r" b="b"/>
            <a:pathLst>
              <a:path w="5867400" h="476249">
                <a:moveTo>
                  <a:pt x="0" y="0"/>
                </a:moveTo>
                <a:lnTo>
                  <a:pt x="5867400" y="476249"/>
                </a:lnTo>
                <a:lnTo>
                  <a:pt x="0" y="47624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E9697D1-8847-4C37-A3AC-484335FCC18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E9697D1-8847-4C37-A3AC-484335FCC18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AF47D8-8303-4DB7-989C-3762F75A448A}"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697D1-8847-4C37-A3AC-484335FCC184}"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F47D8-8303-4DB7-989C-3762F75A448A}"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2059"/>
          <p:cNvSpPr/>
          <p:nvPr/>
        </p:nvSpPr>
        <p:spPr>
          <a:xfrm>
            <a:off x="-429599" y="-76200"/>
            <a:ext cx="9166952" cy="6934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Users\Chibabec\Desktop\VARIOUS DESKTOP ITEMS\ZRA LOGO with new tagline..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629400" y="5273484"/>
            <a:ext cx="2103834" cy="1279716"/>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Straight Connector 26"/>
          <p:cNvCxnSpPr/>
          <p:nvPr/>
        </p:nvCxnSpPr>
        <p:spPr>
          <a:xfrm flipH="1">
            <a:off x="0" y="0"/>
            <a:ext cx="5943600" cy="0"/>
          </a:xfrm>
          <a:prstGeom prst="line">
            <a:avLst/>
          </a:prstGeom>
        </p:spPr>
        <p:style>
          <a:lnRef idx="1">
            <a:schemeClr val="accent1"/>
          </a:lnRef>
          <a:fillRef idx="0">
            <a:schemeClr val="accent1"/>
          </a:fillRef>
          <a:effectRef idx="0">
            <a:schemeClr val="accent1"/>
          </a:effectRef>
          <a:fontRef idx="minor">
            <a:schemeClr val="tx1"/>
          </a:fontRef>
        </p:style>
      </p:cxnSp>
      <p:sp>
        <p:nvSpPr>
          <p:cNvPr id="2055" name="Rectangle 2054"/>
          <p:cNvSpPr/>
          <p:nvPr/>
        </p:nvSpPr>
        <p:spPr>
          <a:xfrm>
            <a:off x="-22952" y="0"/>
            <a:ext cx="9166952" cy="5759721"/>
          </a:xfrm>
          <a:custGeom>
            <a:avLst/>
            <a:gdLst>
              <a:gd name="connsiteX0" fmla="*/ 0 w 8153400"/>
              <a:gd name="connsiteY0" fmla="*/ 0 h 4876880"/>
              <a:gd name="connsiteX1" fmla="*/ 8153400 w 8153400"/>
              <a:gd name="connsiteY1" fmla="*/ 0 h 4876880"/>
              <a:gd name="connsiteX2" fmla="*/ 8153400 w 8153400"/>
              <a:gd name="connsiteY2" fmla="*/ 4876880 h 4876880"/>
              <a:gd name="connsiteX3" fmla="*/ 0 w 8153400"/>
              <a:gd name="connsiteY3" fmla="*/ 4876880 h 4876880"/>
              <a:gd name="connsiteX4" fmla="*/ 0 w 8153400"/>
              <a:gd name="connsiteY4" fmla="*/ 0 h 4876880"/>
              <a:gd name="connsiteX0-1" fmla="*/ 0 w 8153400"/>
              <a:gd name="connsiteY0-2" fmla="*/ 0 h 4876880"/>
              <a:gd name="connsiteX1-3" fmla="*/ 8153400 w 8153400"/>
              <a:gd name="connsiteY1-4" fmla="*/ 0 h 4876880"/>
              <a:gd name="connsiteX2-5" fmla="*/ 8153400 w 8153400"/>
              <a:gd name="connsiteY2-6" fmla="*/ 4876880 h 4876880"/>
              <a:gd name="connsiteX3-7" fmla="*/ 0 w 8153400"/>
              <a:gd name="connsiteY3-8" fmla="*/ 1968427 h 4876880"/>
              <a:gd name="connsiteX4-9" fmla="*/ 0 w 8153400"/>
              <a:gd name="connsiteY4-10" fmla="*/ 0 h 4876880"/>
              <a:gd name="connsiteX0-11" fmla="*/ 11017 w 8164417"/>
              <a:gd name="connsiteY0-12" fmla="*/ 0 h 4876880"/>
              <a:gd name="connsiteX1-13" fmla="*/ 8164417 w 8164417"/>
              <a:gd name="connsiteY1-14" fmla="*/ 0 h 4876880"/>
              <a:gd name="connsiteX2-15" fmla="*/ 8164417 w 8164417"/>
              <a:gd name="connsiteY2-16" fmla="*/ 4876880 h 4876880"/>
              <a:gd name="connsiteX3-17" fmla="*/ 0 w 8164417"/>
              <a:gd name="connsiteY3-18" fmla="*/ 2387068 h 4876880"/>
              <a:gd name="connsiteX4-19" fmla="*/ 11017 w 8164417"/>
              <a:gd name="connsiteY4-20" fmla="*/ 0 h 4876880"/>
              <a:gd name="connsiteX0-21" fmla="*/ 11017 w 8164417"/>
              <a:gd name="connsiteY0-22" fmla="*/ 0 h 4854846"/>
              <a:gd name="connsiteX1-23" fmla="*/ 8164417 w 8164417"/>
              <a:gd name="connsiteY1-24" fmla="*/ 0 h 4854846"/>
              <a:gd name="connsiteX2-25" fmla="*/ 5013592 w 8164417"/>
              <a:gd name="connsiteY2-26" fmla="*/ 4854846 h 4854846"/>
              <a:gd name="connsiteX3-27" fmla="*/ 0 w 8164417"/>
              <a:gd name="connsiteY3-28" fmla="*/ 2387068 h 4854846"/>
              <a:gd name="connsiteX4-29" fmla="*/ 11017 w 8164417"/>
              <a:gd name="connsiteY4-30" fmla="*/ 0 h 4854846"/>
              <a:gd name="connsiteX0-31" fmla="*/ 11017 w 9166952"/>
              <a:gd name="connsiteY0-32" fmla="*/ 0 h 4854846"/>
              <a:gd name="connsiteX1-33" fmla="*/ 9166952 w 9166952"/>
              <a:gd name="connsiteY1-34" fmla="*/ 11017 h 4854846"/>
              <a:gd name="connsiteX2-35" fmla="*/ 5013592 w 9166952"/>
              <a:gd name="connsiteY2-36" fmla="*/ 4854846 h 4854846"/>
              <a:gd name="connsiteX3-37" fmla="*/ 0 w 9166952"/>
              <a:gd name="connsiteY3-38" fmla="*/ 2387068 h 4854846"/>
              <a:gd name="connsiteX4-39" fmla="*/ 11017 w 9166952"/>
              <a:gd name="connsiteY4-40" fmla="*/ 0 h 4854846"/>
              <a:gd name="connsiteX0-41" fmla="*/ 11017 w 9166952"/>
              <a:gd name="connsiteY0-42" fmla="*/ 0 h 4854846"/>
              <a:gd name="connsiteX1-43" fmla="*/ 9166952 w 9166952"/>
              <a:gd name="connsiteY1-44" fmla="*/ 11017 h 4854846"/>
              <a:gd name="connsiteX2-45" fmla="*/ 6830917 w 9166952"/>
              <a:gd name="connsiteY2-46" fmla="*/ 2733675 h 4854846"/>
              <a:gd name="connsiteX3-47" fmla="*/ 5013592 w 9166952"/>
              <a:gd name="connsiteY3-48" fmla="*/ 4854846 h 4854846"/>
              <a:gd name="connsiteX4-49" fmla="*/ 0 w 9166952"/>
              <a:gd name="connsiteY4-50" fmla="*/ 2387068 h 4854846"/>
              <a:gd name="connsiteX5" fmla="*/ 11017 w 9166952"/>
              <a:gd name="connsiteY5" fmla="*/ 0 h 4854846"/>
              <a:gd name="connsiteX0-51" fmla="*/ 11017 w 9166952"/>
              <a:gd name="connsiteY0-52" fmla="*/ 0 h 4854846"/>
              <a:gd name="connsiteX1-53" fmla="*/ 9166952 w 9166952"/>
              <a:gd name="connsiteY1-54" fmla="*/ 11017 h 4854846"/>
              <a:gd name="connsiteX2-55" fmla="*/ 9155017 w 9166952"/>
              <a:gd name="connsiteY2-56" fmla="*/ 3362325 h 4854846"/>
              <a:gd name="connsiteX3-57" fmla="*/ 5013592 w 9166952"/>
              <a:gd name="connsiteY3-58" fmla="*/ 4854846 h 4854846"/>
              <a:gd name="connsiteX4-59" fmla="*/ 0 w 9166952"/>
              <a:gd name="connsiteY4-60" fmla="*/ 2387068 h 4854846"/>
              <a:gd name="connsiteX5-61" fmla="*/ 11017 w 9166952"/>
              <a:gd name="connsiteY5-62" fmla="*/ 0 h 4854846"/>
              <a:gd name="connsiteX0-63" fmla="*/ 11017 w 9174742"/>
              <a:gd name="connsiteY0-64" fmla="*/ 0 h 4854846"/>
              <a:gd name="connsiteX1-65" fmla="*/ 9166952 w 9174742"/>
              <a:gd name="connsiteY1-66" fmla="*/ 11017 h 4854846"/>
              <a:gd name="connsiteX2-67" fmla="*/ 9174067 w 9174742"/>
              <a:gd name="connsiteY2-68" fmla="*/ 1619250 h 4854846"/>
              <a:gd name="connsiteX3-69" fmla="*/ 5013592 w 9174742"/>
              <a:gd name="connsiteY3-70" fmla="*/ 4854846 h 4854846"/>
              <a:gd name="connsiteX4-71" fmla="*/ 0 w 9174742"/>
              <a:gd name="connsiteY4-72" fmla="*/ 2387068 h 4854846"/>
              <a:gd name="connsiteX5-73" fmla="*/ 11017 w 9174742"/>
              <a:gd name="connsiteY5-74" fmla="*/ 0 h 4854846"/>
              <a:gd name="connsiteX0-75" fmla="*/ 11017 w 9174742"/>
              <a:gd name="connsiteY0-76" fmla="*/ 0 h 4854846"/>
              <a:gd name="connsiteX1-77" fmla="*/ 9166952 w 9174742"/>
              <a:gd name="connsiteY1-78" fmla="*/ 11017 h 4854846"/>
              <a:gd name="connsiteX2-79" fmla="*/ 9174067 w 9174742"/>
              <a:gd name="connsiteY2-80" fmla="*/ 1314450 h 4854846"/>
              <a:gd name="connsiteX3-81" fmla="*/ 5013592 w 9174742"/>
              <a:gd name="connsiteY3-82" fmla="*/ 4854846 h 4854846"/>
              <a:gd name="connsiteX4-83" fmla="*/ 0 w 9174742"/>
              <a:gd name="connsiteY4-84" fmla="*/ 2387068 h 4854846"/>
              <a:gd name="connsiteX5-85" fmla="*/ 11017 w 9174742"/>
              <a:gd name="connsiteY5-86" fmla="*/ 0 h 4854846"/>
              <a:gd name="connsiteX0-87" fmla="*/ 11017 w 9166952"/>
              <a:gd name="connsiteY0-88" fmla="*/ 0 h 4854846"/>
              <a:gd name="connsiteX1-89" fmla="*/ 9166952 w 9166952"/>
              <a:gd name="connsiteY1-90" fmla="*/ 11017 h 4854846"/>
              <a:gd name="connsiteX2-91" fmla="*/ 9155017 w 9166952"/>
              <a:gd name="connsiteY2-92" fmla="*/ 3533775 h 4854846"/>
              <a:gd name="connsiteX3-93" fmla="*/ 5013592 w 9166952"/>
              <a:gd name="connsiteY3-94" fmla="*/ 4854846 h 4854846"/>
              <a:gd name="connsiteX4-95" fmla="*/ 0 w 9166952"/>
              <a:gd name="connsiteY4-96" fmla="*/ 2387068 h 4854846"/>
              <a:gd name="connsiteX5-97" fmla="*/ 11017 w 9166952"/>
              <a:gd name="connsiteY5-98" fmla="*/ 0 h 4854846"/>
              <a:gd name="connsiteX0-99" fmla="*/ 11017 w 9166952"/>
              <a:gd name="connsiteY0-100" fmla="*/ 0 h 5759721"/>
              <a:gd name="connsiteX1-101" fmla="*/ 9166952 w 9166952"/>
              <a:gd name="connsiteY1-102" fmla="*/ 11017 h 5759721"/>
              <a:gd name="connsiteX2-103" fmla="*/ 9155017 w 9166952"/>
              <a:gd name="connsiteY2-104" fmla="*/ 3533775 h 5759721"/>
              <a:gd name="connsiteX3-105" fmla="*/ 4994542 w 9166952"/>
              <a:gd name="connsiteY3-106" fmla="*/ 5759721 h 5759721"/>
              <a:gd name="connsiteX4-107" fmla="*/ 0 w 9166952"/>
              <a:gd name="connsiteY4-108" fmla="*/ 2387068 h 5759721"/>
              <a:gd name="connsiteX5-109" fmla="*/ 11017 w 9166952"/>
              <a:gd name="connsiteY5-110" fmla="*/ 0 h 57597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61" y="connsiteY5-62"/>
              </a:cxn>
            </a:cxnLst>
            <a:rect l="l" t="t" r="r" b="b"/>
            <a:pathLst>
              <a:path w="9166952" h="5759721">
                <a:moveTo>
                  <a:pt x="11017" y="0"/>
                </a:moveTo>
                <a:lnTo>
                  <a:pt x="9166952" y="11017"/>
                </a:lnTo>
                <a:cubicBezTo>
                  <a:pt x="9162974" y="1128120"/>
                  <a:pt x="9158995" y="2416672"/>
                  <a:pt x="9155017" y="3533775"/>
                </a:cubicBezTo>
                <a:lnTo>
                  <a:pt x="4994542" y="5759721"/>
                </a:lnTo>
                <a:lnTo>
                  <a:pt x="0" y="2387068"/>
                </a:lnTo>
                <a:cubicBezTo>
                  <a:pt x="3672" y="1591379"/>
                  <a:pt x="7345" y="795689"/>
                  <a:pt x="11017" y="0"/>
                </a:cubicBezTo>
                <a:close/>
              </a:path>
            </a:pathLst>
          </a:cu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6" name="Rectangle 2055"/>
          <p:cNvSpPr/>
          <p:nvPr/>
        </p:nvSpPr>
        <p:spPr>
          <a:xfrm>
            <a:off x="-23527" y="1789755"/>
            <a:ext cx="6652927" cy="3766293"/>
          </a:xfrm>
          <a:custGeom>
            <a:avLst/>
            <a:gdLst>
              <a:gd name="connsiteX0" fmla="*/ 0 w 5268817"/>
              <a:gd name="connsiteY0" fmla="*/ 0 h 1676399"/>
              <a:gd name="connsiteX1" fmla="*/ 5268817 w 5268817"/>
              <a:gd name="connsiteY1" fmla="*/ 0 h 1676399"/>
              <a:gd name="connsiteX2" fmla="*/ 5268817 w 5268817"/>
              <a:gd name="connsiteY2" fmla="*/ 1676399 h 1676399"/>
              <a:gd name="connsiteX3" fmla="*/ 0 w 5268817"/>
              <a:gd name="connsiteY3" fmla="*/ 1676399 h 1676399"/>
              <a:gd name="connsiteX4" fmla="*/ 0 w 5268817"/>
              <a:gd name="connsiteY4" fmla="*/ 0 h 1676399"/>
              <a:gd name="connsiteX0-1" fmla="*/ 0 w 5268817"/>
              <a:gd name="connsiteY0-2" fmla="*/ 0 h 2445744"/>
              <a:gd name="connsiteX1-3" fmla="*/ 4971361 w 5268817"/>
              <a:gd name="connsiteY1-4" fmla="*/ 2445744 h 2445744"/>
              <a:gd name="connsiteX2-5" fmla="*/ 5268817 w 5268817"/>
              <a:gd name="connsiteY2-6" fmla="*/ 1676399 h 2445744"/>
              <a:gd name="connsiteX3-7" fmla="*/ 0 w 5268817"/>
              <a:gd name="connsiteY3-8" fmla="*/ 1676399 h 2445744"/>
              <a:gd name="connsiteX4-9" fmla="*/ 0 w 5268817"/>
              <a:gd name="connsiteY4-10" fmla="*/ 0 h 2445744"/>
              <a:gd name="connsiteX0-11" fmla="*/ 0 w 4971361"/>
              <a:gd name="connsiteY0-12" fmla="*/ 0 h 3031473"/>
              <a:gd name="connsiteX1-13" fmla="*/ 4971361 w 4971361"/>
              <a:gd name="connsiteY1-14" fmla="*/ 2445744 h 3031473"/>
              <a:gd name="connsiteX2-15" fmla="*/ 4453568 w 4971361"/>
              <a:gd name="connsiteY2-16" fmla="*/ 3031473 h 3031473"/>
              <a:gd name="connsiteX3-17" fmla="*/ 0 w 4971361"/>
              <a:gd name="connsiteY3-18" fmla="*/ 1676399 h 3031473"/>
              <a:gd name="connsiteX4-19" fmla="*/ 0 w 4971361"/>
              <a:gd name="connsiteY4-20" fmla="*/ 0 h 3031473"/>
              <a:gd name="connsiteX0-21" fmla="*/ 0 w 4927294"/>
              <a:gd name="connsiteY0-22" fmla="*/ 0 h 3031473"/>
              <a:gd name="connsiteX1-23" fmla="*/ 4927294 w 4927294"/>
              <a:gd name="connsiteY1-24" fmla="*/ 2434727 h 3031473"/>
              <a:gd name="connsiteX2-25" fmla="*/ 4453568 w 4927294"/>
              <a:gd name="connsiteY2-26" fmla="*/ 3031473 h 3031473"/>
              <a:gd name="connsiteX3-27" fmla="*/ 0 w 4927294"/>
              <a:gd name="connsiteY3-28" fmla="*/ 1676399 h 3031473"/>
              <a:gd name="connsiteX4-29" fmla="*/ 0 w 4927294"/>
              <a:gd name="connsiteY4-30" fmla="*/ 0 h 3031473"/>
              <a:gd name="connsiteX0-31" fmla="*/ 0 w 4927294"/>
              <a:gd name="connsiteY0-32" fmla="*/ 0 h 3031473"/>
              <a:gd name="connsiteX1-33" fmla="*/ 11017 w 4927294"/>
              <a:gd name="connsiteY1-34" fmla="*/ 51260 h 3031473"/>
              <a:gd name="connsiteX2-35" fmla="*/ 4927294 w 4927294"/>
              <a:gd name="connsiteY2-36" fmla="*/ 2434727 h 3031473"/>
              <a:gd name="connsiteX3-37" fmla="*/ 4453568 w 4927294"/>
              <a:gd name="connsiteY3-38" fmla="*/ 3031473 h 3031473"/>
              <a:gd name="connsiteX4-39" fmla="*/ 0 w 4927294"/>
              <a:gd name="connsiteY4-40" fmla="*/ 1676399 h 3031473"/>
              <a:gd name="connsiteX5" fmla="*/ 0 w 4927294"/>
              <a:gd name="connsiteY5" fmla="*/ 0 h 3031473"/>
              <a:gd name="connsiteX0-41" fmla="*/ 0 w 5555944"/>
              <a:gd name="connsiteY0-42" fmla="*/ 0 h 3031473"/>
              <a:gd name="connsiteX1-43" fmla="*/ 11017 w 5555944"/>
              <a:gd name="connsiteY1-44" fmla="*/ 51260 h 3031473"/>
              <a:gd name="connsiteX2-45" fmla="*/ 5555944 w 5555944"/>
              <a:gd name="connsiteY2-46" fmla="*/ 2701427 h 3031473"/>
              <a:gd name="connsiteX3-47" fmla="*/ 4453568 w 5555944"/>
              <a:gd name="connsiteY3-48" fmla="*/ 3031473 h 3031473"/>
              <a:gd name="connsiteX4-49" fmla="*/ 0 w 5555944"/>
              <a:gd name="connsiteY4-50" fmla="*/ 1676399 h 3031473"/>
              <a:gd name="connsiteX5-51" fmla="*/ 0 w 5555944"/>
              <a:gd name="connsiteY5-52" fmla="*/ 0 h 3031473"/>
              <a:gd name="connsiteX0-53" fmla="*/ 0 w 5555944"/>
              <a:gd name="connsiteY0-54" fmla="*/ 0 h 3260073"/>
              <a:gd name="connsiteX1-55" fmla="*/ 11017 w 5555944"/>
              <a:gd name="connsiteY1-56" fmla="*/ 51260 h 3260073"/>
              <a:gd name="connsiteX2-57" fmla="*/ 5555944 w 5555944"/>
              <a:gd name="connsiteY2-58" fmla="*/ 2701427 h 3260073"/>
              <a:gd name="connsiteX3-59" fmla="*/ 4882193 w 5555944"/>
              <a:gd name="connsiteY3-60" fmla="*/ 3260073 h 3260073"/>
              <a:gd name="connsiteX4-61" fmla="*/ 0 w 5555944"/>
              <a:gd name="connsiteY4-62" fmla="*/ 1676399 h 3260073"/>
              <a:gd name="connsiteX5-63" fmla="*/ 0 w 5555944"/>
              <a:gd name="connsiteY5-64" fmla="*/ 0 h 3260073"/>
              <a:gd name="connsiteX0-65" fmla="*/ 0 w 5515839"/>
              <a:gd name="connsiteY0-66" fmla="*/ 0 h 3260073"/>
              <a:gd name="connsiteX1-67" fmla="*/ 11017 w 5515839"/>
              <a:gd name="connsiteY1-68" fmla="*/ 51260 h 3260073"/>
              <a:gd name="connsiteX2-69" fmla="*/ 5515839 w 5515839"/>
              <a:gd name="connsiteY2-70" fmla="*/ 2697416 h 3260073"/>
              <a:gd name="connsiteX3-71" fmla="*/ 4882193 w 5515839"/>
              <a:gd name="connsiteY3-72" fmla="*/ 3260073 h 3260073"/>
              <a:gd name="connsiteX4-73" fmla="*/ 0 w 5515839"/>
              <a:gd name="connsiteY4-74" fmla="*/ 1676399 h 3260073"/>
              <a:gd name="connsiteX5-75" fmla="*/ 0 w 5515839"/>
              <a:gd name="connsiteY5-76" fmla="*/ 0 h 3260073"/>
              <a:gd name="connsiteX0-77" fmla="*/ 0 w 5531881"/>
              <a:gd name="connsiteY0-78" fmla="*/ 0 h 3260073"/>
              <a:gd name="connsiteX1-79" fmla="*/ 11017 w 5531881"/>
              <a:gd name="connsiteY1-80" fmla="*/ 51260 h 3260073"/>
              <a:gd name="connsiteX2-81" fmla="*/ 5531881 w 5531881"/>
              <a:gd name="connsiteY2-82" fmla="*/ 2697416 h 3260073"/>
              <a:gd name="connsiteX3-83" fmla="*/ 4882193 w 5531881"/>
              <a:gd name="connsiteY3-84" fmla="*/ 3260073 h 3260073"/>
              <a:gd name="connsiteX4-85" fmla="*/ 0 w 5531881"/>
              <a:gd name="connsiteY4-86" fmla="*/ 1676399 h 3260073"/>
              <a:gd name="connsiteX5-87" fmla="*/ 0 w 5531881"/>
              <a:gd name="connsiteY5-88" fmla="*/ 0 h 3260073"/>
              <a:gd name="connsiteX0-89" fmla="*/ 0 w 5788804"/>
              <a:gd name="connsiteY0-90" fmla="*/ 0 h 3260073"/>
              <a:gd name="connsiteX1-91" fmla="*/ 11017 w 5788804"/>
              <a:gd name="connsiteY1-92" fmla="*/ 51260 h 3260073"/>
              <a:gd name="connsiteX2-93" fmla="*/ 5788804 w 5788804"/>
              <a:gd name="connsiteY2-94" fmla="*/ 2738855 h 3260073"/>
              <a:gd name="connsiteX3-95" fmla="*/ 4882193 w 5788804"/>
              <a:gd name="connsiteY3-96" fmla="*/ 3260073 h 3260073"/>
              <a:gd name="connsiteX4-97" fmla="*/ 0 w 5788804"/>
              <a:gd name="connsiteY4-98" fmla="*/ 1676399 h 3260073"/>
              <a:gd name="connsiteX5-99" fmla="*/ 0 w 5788804"/>
              <a:gd name="connsiteY5-100" fmla="*/ 0 h 3260073"/>
              <a:gd name="connsiteX0-101" fmla="*/ 0 w 5788804"/>
              <a:gd name="connsiteY0-102" fmla="*/ 0 h 3268361"/>
              <a:gd name="connsiteX1-103" fmla="*/ 11017 w 5788804"/>
              <a:gd name="connsiteY1-104" fmla="*/ 51260 h 3268361"/>
              <a:gd name="connsiteX2-105" fmla="*/ 5788804 w 5788804"/>
              <a:gd name="connsiteY2-106" fmla="*/ 2738855 h 3268361"/>
              <a:gd name="connsiteX3-107" fmla="*/ 4832466 w 5788804"/>
              <a:gd name="connsiteY3-108" fmla="*/ 3268361 h 3268361"/>
              <a:gd name="connsiteX4-109" fmla="*/ 0 w 5788804"/>
              <a:gd name="connsiteY4-110" fmla="*/ 1676399 h 3268361"/>
              <a:gd name="connsiteX5-111" fmla="*/ 0 w 5788804"/>
              <a:gd name="connsiteY5-112" fmla="*/ 0 h 3268361"/>
              <a:gd name="connsiteX0-113" fmla="*/ 0 w 5788804"/>
              <a:gd name="connsiteY0-114" fmla="*/ 0 h 3277104"/>
              <a:gd name="connsiteX1-115" fmla="*/ 11017 w 5788804"/>
              <a:gd name="connsiteY1-116" fmla="*/ 51260 h 3277104"/>
              <a:gd name="connsiteX2-117" fmla="*/ 5788804 w 5788804"/>
              <a:gd name="connsiteY2-118" fmla="*/ 2738855 h 3277104"/>
              <a:gd name="connsiteX3-119" fmla="*/ 4806237 w 5788804"/>
              <a:gd name="connsiteY3-120" fmla="*/ 3277104 h 3277104"/>
              <a:gd name="connsiteX4-121" fmla="*/ 0 w 5788804"/>
              <a:gd name="connsiteY4-122" fmla="*/ 1676399 h 3277104"/>
              <a:gd name="connsiteX5-123" fmla="*/ 0 w 5788804"/>
              <a:gd name="connsiteY5-124" fmla="*/ 0 h 327710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51" y="connsiteY5-52"/>
              </a:cxn>
            </a:cxnLst>
            <a:rect l="l" t="t" r="r" b="b"/>
            <a:pathLst>
              <a:path w="5788804" h="3277104">
                <a:moveTo>
                  <a:pt x="0" y="0"/>
                </a:moveTo>
                <a:cubicBezTo>
                  <a:pt x="7367" y="461"/>
                  <a:pt x="3650" y="50799"/>
                  <a:pt x="11017" y="51260"/>
                </a:cubicBezTo>
                <a:lnTo>
                  <a:pt x="5788804" y="2738855"/>
                </a:lnTo>
                <a:lnTo>
                  <a:pt x="4806237" y="3277104"/>
                </a:lnTo>
                <a:lnTo>
                  <a:pt x="0" y="1676399"/>
                </a:lnTo>
                <a:lnTo>
                  <a:pt x="0" y="0"/>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p:cNvSpPr/>
          <p:nvPr/>
        </p:nvSpPr>
        <p:spPr>
          <a:xfrm>
            <a:off x="-33117" y="2683853"/>
            <a:ext cx="441574" cy="2345347"/>
          </a:xfrm>
          <a:custGeom>
            <a:avLst/>
            <a:gdLst>
              <a:gd name="connsiteX0" fmla="*/ 0 w 4927294"/>
              <a:gd name="connsiteY0" fmla="*/ 0 h 2514600"/>
              <a:gd name="connsiteX1" fmla="*/ 4927294 w 4927294"/>
              <a:gd name="connsiteY1" fmla="*/ 0 h 2514600"/>
              <a:gd name="connsiteX2" fmla="*/ 4927294 w 4927294"/>
              <a:gd name="connsiteY2" fmla="*/ 2514600 h 2514600"/>
              <a:gd name="connsiteX3" fmla="*/ 0 w 4927294"/>
              <a:gd name="connsiteY3" fmla="*/ 2514600 h 2514600"/>
              <a:gd name="connsiteX4" fmla="*/ 0 w 4927294"/>
              <a:gd name="connsiteY4" fmla="*/ 0 h 2514600"/>
              <a:gd name="connsiteX0-1" fmla="*/ 0 w 4927294"/>
              <a:gd name="connsiteY0-2" fmla="*/ 0 h 2514600"/>
              <a:gd name="connsiteX1-3" fmla="*/ 4574754 w 4927294"/>
              <a:gd name="connsiteY1-4" fmla="*/ 1983036 h 2514600"/>
              <a:gd name="connsiteX2-5" fmla="*/ 4927294 w 4927294"/>
              <a:gd name="connsiteY2-6" fmla="*/ 2514600 h 2514600"/>
              <a:gd name="connsiteX3-7" fmla="*/ 0 w 4927294"/>
              <a:gd name="connsiteY3-8" fmla="*/ 2514600 h 2514600"/>
              <a:gd name="connsiteX4-9" fmla="*/ 0 w 4927294"/>
              <a:gd name="connsiteY4-10" fmla="*/ 0 h 2514600"/>
              <a:gd name="connsiteX0-11" fmla="*/ 0 w 4927294"/>
              <a:gd name="connsiteY0-12" fmla="*/ 0 h 2514600"/>
              <a:gd name="connsiteX1-13" fmla="*/ 4365433 w 4927294"/>
              <a:gd name="connsiteY1-14" fmla="*/ 1277956 h 2514600"/>
              <a:gd name="connsiteX2-15" fmla="*/ 4927294 w 4927294"/>
              <a:gd name="connsiteY2-16" fmla="*/ 2514600 h 2514600"/>
              <a:gd name="connsiteX3-17" fmla="*/ 0 w 4927294"/>
              <a:gd name="connsiteY3-18" fmla="*/ 2514600 h 2514600"/>
              <a:gd name="connsiteX4-19" fmla="*/ 0 w 4927294"/>
              <a:gd name="connsiteY4-20" fmla="*/ 0 h 2514600"/>
              <a:gd name="connsiteX0-21" fmla="*/ 0 w 4927294"/>
              <a:gd name="connsiteY0-22" fmla="*/ 0 h 2569685"/>
              <a:gd name="connsiteX1-23" fmla="*/ 4365433 w 4927294"/>
              <a:gd name="connsiteY1-24" fmla="*/ 1333041 h 2569685"/>
              <a:gd name="connsiteX2-25" fmla="*/ 4927294 w 4927294"/>
              <a:gd name="connsiteY2-26" fmla="*/ 2569685 h 2569685"/>
              <a:gd name="connsiteX3-27" fmla="*/ 0 w 4927294"/>
              <a:gd name="connsiteY3-28" fmla="*/ 2569685 h 2569685"/>
              <a:gd name="connsiteX4-29" fmla="*/ 0 w 4927294"/>
              <a:gd name="connsiteY4-30" fmla="*/ 0 h 2569685"/>
              <a:gd name="connsiteX0-31" fmla="*/ 0 w 4365433"/>
              <a:gd name="connsiteY0-32" fmla="*/ 0 h 2569685"/>
              <a:gd name="connsiteX1-33" fmla="*/ 4365433 w 4365433"/>
              <a:gd name="connsiteY1-34" fmla="*/ 1333041 h 2569685"/>
              <a:gd name="connsiteX2-35" fmla="*/ 3946793 w 4365433"/>
              <a:gd name="connsiteY2-36" fmla="*/ 1754437 h 2569685"/>
              <a:gd name="connsiteX3-37" fmla="*/ 0 w 4365433"/>
              <a:gd name="connsiteY3-38" fmla="*/ 2569685 h 2569685"/>
              <a:gd name="connsiteX4-39" fmla="*/ 0 w 4365433"/>
              <a:gd name="connsiteY4-40" fmla="*/ 0 h 2569685"/>
              <a:gd name="connsiteX0-41" fmla="*/ 22034 w 4387467"/>
              <a:gd name="connsiteY0-42" fmla="*/ 0 h 1754437"/>
              <a:gd name="connsiteX1-43" fmla="*/ 4387467 w 4387467"/>
              <a:gd name="connsiteY1-44" fmla="*/ 1333041 h 1754437"/>
              <a:gd name="connsiteX2-45" fmla="*/ 3968827 w 4387467"/>
              <a:gd name="connsiteY2-46" fmla="*/ 1754437 h 1754437"/>
              <a:gd name="connsiteX3-47" fmla="*/ 0 w 4387467"/>
              <a:gd name="connsiteY3-48" fmla="*/ 1225627 h 1754437"/>
              <a:gd name="connsiteX4-49" fmla="*/ 22034 w 4387467"/>
              <a:gd name="connsiteY4-50" fmla="*/ 0 h 1754437"/>
              <a:gd name="connsiteX0-51" fmla="*/ 22034 w 4387467"/>
              <a:gd name="connsiteY0-52" fmla="*/ 0 h 1765454"/>
              <a:gd name="connsiteX1-53" fmla="*/ 4387467 w 4387467"/>
              <a:gd name="connsiteY1-54" fmla="*/ 1333041 h 1765454"/>
              <a:gd name="connsiteX2-55" fmla="*/ 4023912 w 4387467"/>
              <a:gd name="connsiteY2-56" fmla="*/ 1765454 h 1765454"/>
              <a:gd name="connsiteX3-57" fmla="*/ 0 w 4387467"/>
              <a:gd name="connsiteY3-58" fmla="*/ 1225627 h 1765454"/>
              <a:gd name="connsiteX4-59" fmla="*/ 22034 w 4387467"/>
              <a:gd name="connsiteY4-60" fmla="*/ 0 h 1765454"/>
              <a:gd name="connsiteX0-61" fmla="*/ 22034 w 4409634"/>
              <a:gd name="connsiteY0-62" fmla="*/ 0 h 1765454"/>
              <a:gd name="connsiteX1-63" fmla="*/ 4409634 w 4409634"/>
              <a:gd name="connsiteY1-64" fmla="*/ 1333041 h 1765454"/>
              <a:gd name="connsiteX2-65" fmla="*/ 4023912 w 4409634"/>
              <a:gd name="connsiteY2-66" fmla="*/ 1765454 h 1765454"/>
              <a:gd name="connsiteX3-67" fmla="*/ 0 w 4409634"/>
              <a:gd name="connsiteY3-68" fmla="*/ 1225627 h 1765454"/>
              <a:gd name="connsiteX4-69" fmla="*/ 22034 w 4409634"/>
              <a:gd name="connsiteY4-70" fmla="*/ 0 h 1765454"/>
              <a:gd name="connsiteX0-71" fmla="*/ 22034 w 4409634"/>
              <a:gd name="connsiteY0-72" fmla="*/ 0 h 1770996"/>
              <a:gd name="connsiteX1-73" fmla="*/ 4409634 w 4409634"/>
              <a:gd name="connsiteY1-74" fmla="*/ 1333041 h 1770996"/>
              <a:gd name="connsiteX2-75" fmla="*/ 4057163 w 4409634"/>
              <a:gd name="connsiteY2-76" fmla="*/ 1770996 h 1770996"/>
              <a:gd name="connsiteX3-77" fmla="*/ 0 w 4409634"/>
              <a:gd name="connsiteY3-78" fmla="*/ 1225627 h 1770996"/>
              <a:gd name="connsiteX4-79" fmla="*/ 22034 w 4409634"/>
              <a:gd name="connsiteY4-80" fmla="*/ 0 h 1770996"/>
              <a:gd name="connsiteX0-81" fmla="*/ 22034 w 4409634"/>
              <a:gd name="connsiteY0-82" fmla="*/ 0 h 1715577"/>
              <a:gd name="connsiteX1-83" fmla="*/ 4409634 w 4409634"/>
              <a:gd name="connsiteY1-84" fmla="*/ 1277622 h 1715577"/>
              <a:gd name="connsiteX2-85" fmla="*/ 4057163 w 4409634"/>
              <a:gd name="connsiteY2-86" fmla="*/ 1715577 h 1715577"/>
              <a:gd name="connsiteX3-87" fmla="*/ 0 w 4409634"/>
              <a:gd name="connsiteY3-88" fmla="*/ 1170208 h 1715577"/>
              <a:gd name="connsiteX4-89" fmla="*/ 22034 w 4409634"/>
              <a:gd name="connsiteY4-90" fmla="*/ 0 h 1715577"/>
              <a:gd name="connsiteX0-91" fmla="*/ 22034 w 4409634"/>
              <a:gd name="connsiteY0-92" fmla="*/ 0 h 2191827"/>
              <a:gd name="connsiteX1-93" fmla="*/ 4409634 w 4409634"/>
              <a:gd name="connsiteY1-94" fmla="*/ 1277622 h 2191827"/>
              <a:gd name="connsiteX2-95" fmla="*/ 3876188 w 4409634"/>
              <a:gd name="connsiteY2-96" fmla="*/ 2191827 h 2191827"/>
              <a:gd name="connsiteX3-97" fmla="*/ 0 w 4409634"/>
              <a:gd name="connsiteY3-98" fmla="*/ 1170208 h 2191827"/>
              <a:gd name="connsiteX4-99" fmla="*/ 22034 w 4409634"/>
              <a:gd name="connsiteY4-100" fmla="*/ 0 h 2191827"/>
              <a:gd name="connsiteX0-101" fmla="*/ 22034 w 4190559"/>
              <a:gd name="connsiteY0-102" fmla="*/ 0 h 2191827"/>
              <a:gd name="connsiteX1-103" fmla="*/ 4190559 w 4190559"/>
              <a:gd name="connsiteY1-104" fmla="*/ 1715772 h 2191827"/>
              <a:gd name="connsiteX2-105" fmla="*/ 3876188 w 4190559"/>
              <a:gd name="connsiteY2-106" fmla="*/ 2191827 h 2191827"/>
              <a:gd name="connsiteX3-107" fmla="*/ 0 w 4190559"/>
              <a:gd name="connsiteY3-108" fmla="*/ 1170208 h 2191827"/>
              <a:gd name="connsiteX4-109" fmla="*/ 22034 w 4190559"/>
              <a:gd name="connsiteY4-110" fmla="*/ 0 h 2191827"/>
              <a:gd name="connsiteX0-111" fmla="*/ 22034 w 4190559"/>
              <a:gd name="connsiteY0-112" fmla="*/ 0 h 2287077"/>
              <a:gd name="connsiteX1-113" fmla="*/ 4190559 w 4190559"/>
              <a:gd name="connsiteY1-114" fmla="*/ 1715772 h 2287077"/>
              <a:gd name="connsiteX2-115" fmla="*/ 3838088 w 4190559"/>
              <a:gd name="connsiteY2-116" fmla="*/ 2287077 h 2287077"/>
              <a:gd name="connsiteX3-117" fmla="*/ 0 w 4190559"/>
              <a:gd name="connsiteY3-118" fmla="*/ 1170208 h 2287077"/>
              <a:gd name="connsiteX4-119" fmla="*/ 22034 w 4190559"/>
              <a:gd name="connsiteY4-120" fmla="*/ 0 h 2287077"/>
              <a:gd name="connsiteX0-121" fmla="*/ 12509 w 4190559"/>
              <a:gd name="connsiteY0-122" fmla="*/ 0 h 2468052"/>
              <a:gd name="connsiteX1-123" fmla="*/ 4190559 w 4190559"/>
              <a:gd name="connsiteY1-124" fmla="*/ 1896747 h 2468052"/>
              <a:gd name="connsiteX2-125" fmla="*/ 3838088 w 4190559"/>
              <a:gd name="connsiteY2-126" fmla="*/ 2468052 h 2468052"/>
              <a:gd name="connsiteX3-127" fmla="*/ 0 w 4190559"/>
              <a:gd name="connsiteY3-128" fmla="*/ 1351183 h 2468052"/>
              <a:gd name="connsiteX4-129" fmla="*/ 12509 w 4190559"/>
              <a:gd name="connsiteY4-130" fmla="*/ 0 h 2468052"/>
              <a:gd name="connsiteX0-131" fmla="*/ 12509 w 5181159"/>
              <a:gd name="connsiteY0-132" fmla="*/ 0 h 2468052"/>
              <a:gd name="connsiteX1-133" fmla="*/ 5181159 w 5181159"/>
              <a:gd name="connsiteY1-134" fmla="*/ 2230122 h 2468052"/>
              <a:gd name="connsiteX2-135" fmla="*/ 3838088 w 5181159"/>
              <a:gd name="connsiteY2-136" fmla="*/ 2468052 h 2468052"/>
              <a:gd name="connsiteX3-137" fmla="*/ 0 w 5181159"/>
              <a:gd name="connsiteY3-138" fmla="*/ 1351183 h 2468052"/>
              <a:gd name="connsiteX4-139" fmla="*/ 12509 w 5181159"/>
              <a:gd name="connsiteY4-140" fmla="*/ 0 h 2468052"/>
              <a:gd name="connsiteX0-141" fmla="*/ 12509 w 5181159"/>
              <a:gd name="connsiteY0-142" fmla="*/ 0 h 2649027"/>
              <a:gd name="connsiteX1-143" fmla="*/ 5181159 w 5181159"/>
              <a:gd name="connsiteY1-144" fmla="*/ 2230122 h 2649027"/>
              <a:gd name="connsiteX2-145" fmla="*/ 4714388 w 5181159"/>
              <a:gd name="connsiteY2-146" fmla="*/ 2649027 h 2649027"/>
              <a:gd name="connsiteX3-147" fmla="*/ 0 w 5181159"/>
              <a:gd name="connsiteY3-148" fmla="*/ 1351183 h 2649027"/>
              <a:gd name="connsiteX4-149" fmla="*/ 12509 w 5181159"/>
              <a:gd name="connsiteY4-150" fmla="*/ 0 h 2649027"/>
              <a:gd name="connsiteX0-151" fmla="*/ 12509 w 5181159"/>
              <a:gd name="connsiteY0-152" fmla="*/ 0 h 3230052"/>
              <a:gd name="connsiteX1-153" fmla="*/ 5181159 w 5181159"/>
              <a:gd name="connsiteY1-154" fmla="*/ 2230122 h 3230052"/>
              <a:gd name="connsiteX2-155" fmla="*/ 5028713 w 5181159"/>
              <a:gd name="connsiteY2-156" fmla="*/ 3230052 h 3230052"/>
              <a:gd name="connsiteX3-157" fmla="*/ 0 w 5181159"/>
              <a:gd name="connsiteY3-158" fmla="*/ 1351183 h 3230052"/>
              <a:gd name="connsiteX4-159" fmla="*/ 12509 w 5181159"/>
              <a:gd name="connsiteY4-160" fmla="*/ 0 h 3230052"/>
              <a:gd name="connsiteX0-161" fmla="*/ 12509 w 6009834"/>
              <a:gd name="connsiteY0-162" fmla="*/ 0 h 3230052"/>
              <a:gd name="connsiteX1-163" fmla="*/ 6009834 w 6009834"/>
              <a:gd name="connsiteY1-164" fmla="*/ 2725422 h 3230052"/>
              <a:gd name="connsiteX2-165" fmla="*/ 5028713 w 6009834"/>
              <a:gd name="connsiteY2-166" fmla="*/ 3230052 h 3230052"/>
              <a:gd name="connsiteX3-167" fmla="*/ 0 w 6009834"/>
              <a:gd name="connsiteY3-168" fmla="*/ 1351183 h 3230052"/>
              <a:gd name="connsiteX4-169" fmla="*/ 12509 w 6009834"/>
              <a:gd name="connsiteY4-170" fmla="*/ 0 h 3230052"/>
              <a:gd name="connsiteX0-171" fmla="*/ 12509 w 6009834"/>
              <a:gd name="connsiteY0-172" fmla="*/ 0 h 3258627"/>
              <a:gd name="connsiteX1-173" fmla="*/ 6009834 w 6009834"/>
              <a:gd name="connsiteY1-174" fmla="*/ 2725422 h 3258627"/>
              <a:gd name="connsiteX2-175" fmla="*/ 5028713 w 6009834"/>
              <a:gd name="connsiteY2-176" fmla="*/ 3258627 h 3258627"/>
              <a:gd name="connsiteX3-177" fmla="*/ 0 w 6009834"/>
              <a:gd name="connsiteY3-178" fmla="*/ 1351183 h 3258627"/>
              <a:gd name="connsiteX4-179" fmla="*/ 12509 w 6009834"/>
              <a:gd name="connsiteY4-180" fmla="*/ 0 h 325862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009834" h="3258627">
                <a:moveTo>
                  <a:pt x="12509" y="0"/>
                </a:moveTo>
                <a:lnTo>
                  <a:pt x="6009834" y="2725422"/>
                </a:lnTo>
                <a:lnTo>
                  <a:pt x="5028713" y="3258627"/>
                </a:lnTo>
                <a:lnTo>
                  <a:pt x="0" y="1351183"/>
                </a:lnTo>
                <a:lnTo>
                  <a:pt x="12509" y="0"/>
                </a:lnTo>
                <a:close/>
              </a:path>
            </a:pathLst>
          </a:custGeom>
          <a:gradFill>
            <a:gsLst>
              <a:gs pos="0">
                <a:srgbClr val="FFEFD1"/>
              </a:gs>
              <a:gs pos="64999">
                <a:srgbClr val="F0EBD5"/>
              </a:gs>
              <a:gs pos="100000">
                <a:srgbClr val="D1C39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058" name="TextBox 2057"/>
          <p:cNvSpPr txBox="1"/>
          <p:nvPr/>
        </p:nvSpPr>
        <p:spPr>
          <a:xfrm>
            <a:off x="582143" y="263758"/>
            <a:ext cx="8153400" cy="3785652"/>
          </a:xfrm>
          <a:prstGeom prst="rect">
            <a:avLst/>
          </a:prstGeom>
          <a:noFill/>
        </p:spPr>
        <p:txBody>
          <a:bodyPr wrap="square" rtlCol="0">
            <a:spAutoFit/>
          </a:bodyPr>
          <a:lstStyle/>
          <a:p>
            <a:pPr algn="ctr"/>
            <a:r>
              <a:rPr lang="en-US" sz="3600" b="1" kern="0" dirty="0">
                <a:solidFill>
                  <a:schemeClr val="bg1"/>
                </a:solidFill>
                <a:latin typeface="Arial" panose="020B0604020202020204"/>
              </a:rPr>
              <a:t>The Role of the Criminal Justice System in Curbing Illegal Mining and Tax Evasion</a:t>
            </a:r>
            <a:endParaRPr lang="en-US" sz="3600" b="1" kern="0" dirty="0">
              <a:solidFill>
                <a:schemeClr val="bg1"/>
              </a:solidFill>
              <a:latin typeface="Arial" panose="020B0604020202020204"/>
            </a:endParaRPr>
          </a:p>
          <a:p>
            <a:pPr algn="ctr"/>
            <a:endParaRPr lang="en-US" sz="3600" b="1" kern="0" dirty="0">
              <a:solidFill>
                <a:schemeClr val="bg1"/>
              </a:solidFill>
              <a:latin typeface="Arial" panose="020B0604020202020204"/>
            </a:endParaRPr>
          </a:p>
          <a:p>
            <a:pPr algn="ctr"/>
            <a:r>
              <a:rPr lang="en-US" sz="2400" b="1" kern="0" dirty="0">
                <a:solidFill>
                  <a:schemeClr val="bg1"/>
                </a:solidFill>
                <a:latin typeface="Arial" panose="020B0604020202020204"/>
                <a:ea typeface="Calibri" panose="020F0502020204030204" pitchFamily="34" charset="0"/>
                <a:cs typeface="Times New Roman" panose="02020603050405020304" pitchFamily="18" charset="0"/>
              </a:rPr>
              <a:t>A presentation made at the Annual National Prosecutors’ Conference at the Kenneth Kaunda International Conference Centre, Lusaka, 16</a:t>
            </a:r>
            <a:r>
              <a:rPr lang="en-US" sz="2400" b="1" kern="0" baseline="30000" dirty="0">
                <a:solidFill>
                  <a:schemeClr val="bg1"/>
                </a:solidFill>
                <a:latin typeface="Arial" panose="020B0604020202020204"/>
                <a:ea typeface="Calibri" panose="020F0502020204030204" pitchFamily="34" charset="0"/>
                <a:cs typeface="Times New Roman" panose="02020603050405020304" pitchFamily="18" charset="0"/>
              </a:rPr>
              <a:t>th</a:t>
            </a:r>
            <a:r>
              <a:rPr lang="en-US" sz="2400" b="1" kern="0" dirty="0">
                <a:solidFill>
                  <a:schemeClr val="bg1"/>
                </a:solidFill>
                <a:latin typeface="Arial" panose="020B0604020202020204"/>
                <a:ea typeface="Calibri" panose="020F0502020204030204" pitchFamily="34" charset="0"/>
                <a:cs typeface="Times New Roman" panose="02020603050405020304" pitchFamily="18" charset="0"/>
              </a:rPr>
              <a:t> -18</a:t>
            </a:r>
            <a:r>
              <a:rPr lang="en-US" sz="2400" b="1" kern="0" baseline="30000" dirty="0">
                <a:solidFill>
                  <a:schemeClr val="bg1"/>
                </a:solidFill>
                <a:latin typeface="Arial" panose="020B0604020202020204"/>
                <a:ea typeface="Calibri" panose="020F0502020204030204" pitchFamily="34" charset="0"/>
                <a:cs typeface="Times New Roman" panose="02020603050405020304" pitchFamily="18" charset="0"/>
              </a:rPr>
              <a:t>th</a:t>
            </a:r>
            <a:r>
              <a:rPr lang="en-US" sz="2400" b="1" kern="0" dirty="0">
                <a:solidFill>
                  <a:schemeClr val="bg1"/>
                </a:solidFill>
                <a:latin typeface="Arial" panose="020B0604020202020204"/>
                <a:ea typeface="Calibri" panose="020F0502020204030204" pitchFamily="34" charset="0"/>
                <a:cs typeface="Times New Roman" panose="02020603050405020304" pitchFamily="18" charset="0"/>
              </a:rPr>
              <a:t> September 2024</a:t>
            </a:r>
            <a:endParaRPr lang="en-GB" sz="24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059" name="TextBox 2058"/>
          <p:cNvSpPr txBox="1"/>
          <p:nvPr/>
        </p:nvSpPr>
        <p:spPr>
          <a:xfrm>
            <a:off x="408457" y="5764365"/>
            <a:ext cx="4876800" cy="646331"/>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Presented By:  Shifayaki KABAMBE</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Zambia Revenue Authority</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0275" y="2895600"/>
            <a:ext cx="4876800" cy="2585323"/>
          </a:xfrm>
          <a:prstGeom prst="rect">
            <a:avLst/>
          </a:prstGeom>
          <a:noFill/>
        </p:spPr>
        <p:txBody>
          <a:bodyPr wrap="square" rtlCol="0">
            <a:spAutoFit/>
          </a:bodyPr>
          <a:lstStyle/>
          <a:p>
            <a:pPr algn="ctr"/>
            <a:r>
              <a:rPr lang="en-US" sz="5400" dirty="0">
                <a:latin typeface="Times New Roman" panose="02020603050405020304" pitchFamily="18" charset="0"/>
                <a:cs typeface="Times New Roman" panose="02020603050405020304" pitchFamily="18" charset="0"/>
              </a:rPr>
              <a:t>THANK YOU</a:t>
            </a:r>
            <a:endParaRPr lang="en-US" sz="5400" dirty="0">
              <a:latin typeface="Times New Roman" panose="02020603050405020304" pitchFamily="18" charset="0"/>
              <a:cs typeface="Times New Roman" panose="02020603050405020304" pitchFamily="18" charset="0"/>
            </a:endParaRPr>
          </a:p>
          <a:p>
            <a:pPr algn="ctr"/>
            <a:endParaRPr lang="en-US" sz="5400" dirty="0">
              <a:latin typeface="Times New Roman" panose="02020603050405020304" pitchFamily="18" charset="0"/>
              <a:cs typeface="Times New Roman" panose="02020603050405020304" pitchFamily="18" charset="0"/>
            </a:endParaRPr>
          </a:p>
          <a:p>
            <a:pPr lvl="1" algn="ctr">
              <a:defRPr/>
            </a:pPr>
            <a:endParaRPr lang="en-US" sz="5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3AD275C-122B-4EAB-A570-332CFF2D0677}" type="slidenum">
              <a:rPr lang="en-US" sz="2000" smtClean="0">
                <a:latin typeface="Times New Roman" panose="02020603050405020304" pitchFamily="18" charset="0"/>
                <a:cs typeface="Times New Roman" panose="02020603050405020304" pitchFamily="18" charset="0"/>
              </a:rPr>
            </a:fld>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a:xfrm>
            <a:off x="304799" y="304800"/>
            <a:ext cx="8403771" cy="868363"/>
          </a:xfrm>
        </p:spPr>
        <p:txBody>
          <a:bodyPr>
            <a:normAutofit fontScale="90000"/>
          </a:bodyPr>
          <a:lstStyle/>
          <a:p>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PRESENTATION OUTLINE</a:t>
            </a: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78971" y="1170669"/>
            <a:ext cx="8229600" cy="5181600"/>
          </a:xfrm>
        </p:spPr>
        <p:txBody>
          <a:bodyPr>
            <a:normAutofit/>
          </a:bodyPr>
          <a:lstStyle/>
          <a:p>
            <a:pPr algn="just"/>
            <a:endParaRPr lang="en-US" sz="2000" b="0" dirty="0">
              <a:latin typeface="Times New Roman" panose="02020603050405020304" pitchFamily="18" charset="0"/>
              <a:ea typeface="Myriad Pro"/>
              <a:cs typeface="Times New Roman" panose="02020603050405020304" pitchFamily="18" charset="0"/>
            </a:endParaRPr>
          </a:p>
          <a:p>
            <a:pPr marL="0" indent="0" algn="just">
              <a:buNone/>
            </a:pPr>
            <a:endParaRPr lang="en-US" sz="2000" dirty="0">
              <a:latin typeface="Times New Roman" panose="02020603050405020304" pitchFamily="18" charset="0"/>
              <a:ea typeface="Myriad Pro"/>
              <a:cs typeface="Times New Roman" panose="02020603050405020304" pitchFamily="18" charset="0"/>
            </a:endParaRPr>
          </a:p>
          <a:p>
            <a:pPr marL="0" indent="0" algn="just">
              <a:buNone/>
            </a:pPr>
            <a:endParaRPr lang="en-US" sz="2000" dirty="0">
              <a:latin typeface="Times New Roman" panose="02020603050405020304" pitchFamily="18" charset="0"/>
              <a:ea typeface="Myriad Pro"/>
              <a:cs typeface="Times New Roman" panose="02020603050405020304" pitchFamily="18" charset="0"/>
            </a:endParaRPr>
          </a:p>
          <a:p>
            <a:pPr marL="0" indent="0" algn="just">
              <a:buNone/>
            </a:pPr>
            <a:endParaRPr lang="en-US" sz="2000" dirty="0">
              <a:latin typeface="Times New Roman" panose="02020603050405020304" pitchFamily="18" charset="0"/>
              <a:ea typeface="Myriad Pro"/>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 Criminal Justice System-LEAS</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 Criminal Justice System-Characteristics  </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 Criminal Justice System-Principal aim Mining Legislation</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Countries that have criminalized illegal mining </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Questions to be asked</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3AD275C-122B-4EAB-A570-332CFF2D0677}" type="slidenum">
              <a:rPr lang="en-US" sz="2000" smtClean="0">
                <a:latin typeface="Times New Roman" panose="02020603050405020304" pitchFamily="18" charset="0"/>
                <a:cs typeface="Times New Roman" panose="02020603050405020304" pitchFamily="18" charset="0"/>
              </a:rPr>
            </a:fld>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a:xfrm>
            <a:off x="304799" y="304800"/>
            <a:ext cx="8403771" cy="868363"/>
          </a:xfrm>
        </p:spPr>
        <p:txBody>
          <a:bodyPr>
            <a:normAutofit/>
          </a:bodyPr>
          <a:lstStyle/>
          <a:p>
            <a:r>
              <a:rPr lang="en-US" sz="2000" b="1" dirty="0">
                <a:latin typeface="Times New Roman" panose="02020603050405020304" pitchFamily="18" charset="0"/>
                <a:cs typeface="Times New Roman" panose="02020603050405020304" pitchFamily="18" charset="0"/>
              </a:rPr>
              <a:t>          The Criminal Justice System</a:t>
            </a: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78969" y="1173163"/>
            <a:ext cx="8403771" cy="5181600"/>
          </a:xfrm>
        </p:spPr>
        <p:txBody>
          <a:bodyPr>
            <a:normAutofit/>
          </a:bodyPr>
          <a:lstStyle/>
          <a:p>
            <a:pPr marL="0" indent="0">
              <a:lnSpc>
                <a:spcPct val="107000"/>
              </a:lnSpc>
              <a:spcAft>
                <a:spcPts val="800"/>
              </a:spcAft>
              <a:buNone/>
            </a:pPr>
            <a:r>
              <a:rPr lang="en-US" sz="2000" dirty="0">
                <a:latin typeface="Bookman Old Style" panose="02050604050505020204" pitchFamily="18" charset="0"/>
                <a:ea typeface="Calibri" panose="020F0502020204030204" pitchFamily="34" charset="0"/>
                <a:cs typeface="Times New Roman" panose="02020603050405020304" pitchFamily="18" charset="0"/>
              </a:rPr>
              <a:t>When we talk about the CJS, we are essentially talking about the following:</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Law Enforcement i.e. LEAs &amp; </a:t>
            </a: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the Prosecution Agency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The Judiciary; and</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Correction Services-Prison.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2000" dirty="0">
                <a:latin typeface="Bookman Old Style" panose="02050604050505020204" pitchFamily="18" charset="0"/>
                <a:ea typeface="Calibri" panose="020F0502020204030204" pitchFamily="34" charset="0"/>
                <a:cs typeface="Times New Roman" panose="02020603050405020304" pitchFamily="18" charset="0"/>
              </a:rPr>
              <a:t>The named agencies/entities have specific roles to play in the CJS. They ensure that law and order prevail. For the rule of law to prevail, these entities have to work in unison but independently. It has been said that “without law, man has the propensity to gravitate towards evil.</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US" sz="2000" dirty="0">
              <a:latin typeface="Times New Roman" panose="02020603050405020304" pitchFamily="18" charset="0"/>
              <a:ea typeface="Myriad Pro"/>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3AD275C-122B-4EAB-A570-332CFF2D0677}" type="slidenum">
              <a:rPr lang="en-US" sz="2000" smtClean="0">
                <a:latin typeface="Times New Roman" panose="02020603050405020304" pitchFamily="18" charset="0"/>
                <a:cs typeface="Times New Roman" panose="02020603050405020304" pitchFamily="18" charset="0"/>
              </a:rPr>
            </a:fld>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a:xfrm>
            <a:off x="304799" y="304800"/>
            <a:ext cx="8403771" cy="868363"/>
          </a:xfrm>
        </p:spPr>
        <p:txBody>
          <a:bodyPr>
            <a:normAutofit/>
          </a:bodyPr>
          <a:lstStyle/>
          <a:p>
            <a:r>
              <a:rPr lang="en-US" sz="2000" b="1" dirty="0">
                <a:latin typeface="Times New Roman" panose="02020603050405020304" pitchFamily="18" charset="0"/>
                <a:cs typeface="Times New Roman" panose="02020603050405020304" pitchFamily="18" charset="0"/>
              </a:rPr>
              <a:t> </a:t>
            </a:r>
            <a:r>
              <a:rPr lang="en-US" sz="2000" b="1" dirty="0">
                <a:solidFill>
                  <a:prstClr val="black"/>
                </a:solidFill>
                <a:latin typeface="Times New Roman" panose="02020603050405020304" pitchFamily="18" charset="0"/>
                <a:cs typeface="Times New Roman" panose="02020603050405020304" pitchFamily="18" charset="0"/>
              </a:rPr>
              <a:t>The Criminal Justice System</a:t>
            </a: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78970" y="1173163"/>
            <a:ext cx="8229600" cy="5181600"/>
          </a:xfrm>
        </p:spPr>
        <p:txBody>
          <a:bodyPr>
            <a:normAutofit/>
          </a:bodyPr>
          <a:lstStyle/>
          <a:p>
            <a:pPr marL="0" indent="0" algn="just">
              <a:lnSpc>
                <a:spcPct val="107000"/>
              </a:lnSpc>
              <a:spcAft>
                <a:spcPts val="80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2000" dirty="0">
                <a:latin typeface="Bookman Old Style" panose="02050604050505020204" pitchFamily="18" charset="0"/>
                <a:ea typeface="Calibri" panose="020F0502020204030204" pitchFamily="34" charset="0"/>
                <a:cs typeface="Times New Roman" panose="02020603050405020304" pitchFamily="18" charset="0"/>
              </a:rPr>
              <a:t>The Criminal Justice System (CJS) of a nation represents a system or structure through which the laws guiding the existence and order of such a society is applied and the rights of the citizens</a:t>
            </a:r>
            <a:r>
              <a:rPr lang="en-US" sz="20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latin typeface="Bookman Old Style" panose="02050604050505020204" pitchFamily="18" charset="0"/>
                <a:ea typeface="Calibri" panose="020F0502020204030204" pitchFamily="34" charset="0"/>
                <a:cs typeface="Times New Roman" panose="02020603050405020304" pitchFamily="18" charset="0"/>
              </a:rPr>
              <a:t>are upheld. Certain characteristics have been associated with CJS. These include: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2000" dirty="0">
                <a:latin typeface="Bookman Old Style" panose="02050604050505020204" pitchFamily="18" charset="0"/>
                <a:ea typeface="Calibri" panose="020F0502020204030204" pitchFamily="34" charset="0"/>
                <a:cs typeface="Times New Roman" panose="02020603050405020304" pitchFamily="18" charset="0"/>
              </a:rPr>
              <a:t>• Fairness• Justice• Equality• Effectiveness, and• Efficiency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2000" dirty="0">
                <a:latin typeface="Bookman Old Style" panose="02050604050505020204" pitchFamily="18" charset="0"/>
                <a:ea typeface="Calibri" panose="020F0502020204030204" pitchFamily="34" charset="0"/>
                <a:cs typeface="Times New Roman" panose="02020603050405020304" pitchFamily="18" charset="0"/>
              </a:rPr>
              <a:t>The CJS is a social influencing agent that is concerned with orderliness, peace and tranquillity in society. </a:t>
            </a:r>
            <a:r>
              <a:rPr lang="en-US" sz="2000" u="sng" dirty="0">
                <a:latin typeface="Bookman Old Style" panose="02050604050505020204" pitchFamily="18" charset="0"/>
                <a:ea typeface="Calibri" panose="020F0502020204030204" pitchFamily="34" charset="0"/>
                <a:cs typeface="Times New Roman" panose="02020603050405020304" pitchFamily="18" charset="0"/>
              </a:rPr>
              <a:t>CJS is required to respond to what is happening in society to curtail emerging criminal conduct</a:t>
            </a:r>
            <a:r>
              <a:rPr lang="en-US" sz="2000" u="sng" dirty="0">
                <a:latin typeface="Bookman Old Style" panose="02050604050505020204" pitchFamily="18" charset="0"/>
                <a:ea typeface="Calibri" panose="020F0502020204030204" pitchFamily="34" charset="0"/>
                <a:cs typeface="Times New Roman" panose="02020603050405020304" pitchFamily="18" charset="0"/>
              </a:rPr>
              <a:t>.</a:t>
            </a:r>
            <a:endParaRPr lang="en-US" sz="1800" u="sng"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US" sz="2000" dirty="0">
              <a:latin typeface="Times New Roman" panose="02020603050405020304" pitchFamily="18" charset="0"/>
              <a:ea typeface="Myriad Pro"/>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3AD275C-122B-4EAB-A570-332CFF2D0677}" type="slidenum">
              <a:rPr lang="en-US" sz="2000" smtClean="0">
                <a:latin typeface="Times New Roman" panose="02020603050405020304" pitchFamily="18" charset="0"/>
                <a:cs typeface="Times New Roman" panose="02020603050405020304" pitchFamily="18" charset="0"/>
              </a:rPr>
            </a:fld>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a:xfrm>
            <a:off x="304799" y="304800"/>
            <a:ext cx="8403771" cy="868363"/>
          </a:xfrm>
        </p:spPr>
        <p:txBody>
          <a:bodyPr>
            <a:normAutofit/>
          </a:bodyPr>
          <a:lstStyle/>
          <a:p>
            <a:r>
              <a:rPr lang="en-US" sz="2000" b="1" dirty="0">
                <a:latin typeface="Times New Roman" panose="02020603050405020304" pitchFamily="18" charset="0"/>
                <a:cs typeface="Times New Roman" panose="02020603050405020304" pitchFamily="18" charset="0"/>
              </a:rPr>
              <a:t> </a:t>
            </a:r>
            <a:br>
              <a:rPr lang="en-US" sz="2000" b="1" dirty="0">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The Criminal Justice System</a:t>
            </a: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78970" y="1173163"/>
            <a:ext cx="8229600" cy="5181600"/>
          </a:xfrm>
        </p:spPr>
        <p:txBody>
          <a:bodyPr>
            <a:normAutofit/>
          </a:bodyPr>
          <a:lstStyle/>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lvl="0" indent="0" algn="just">
              <a:lnSpc>
                <a:spcPct val="107000"/>
              </a:lnSpc>
              <a:buNone/>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Professor Muna Ndulo states that </a:t>
            </a:r>
            <a:r>
              <a:rPr lang="en-US" sz="2000" dirty="0">
                <a:latin typeface="Bookman Old Style" panose="02050604050505020204" pitchFamily="18" charset="0"/>
                <a:ea typeface="Calibri" panose="020F0502020204030204" pitchFamily="34" charset="0"/>
                <a:cs typeface="Times New Roman" panose="02020603050405020304" pitchFamily="18" charset="0"/>
              </a:rPr>
              <a:t>the </a:t>
            </a:r>
            <a:r>
              <a:rPr lang="en-US" sz="2000" dirty="0">
                <a:latin typeface="Bookman Old Style" panose="02050604050505020204" pitchFamily="18" charset="0"/>
                <a:ea typeface="Calibri" panose="020F0502020204030204" pitchFamily="34" charset="0"/>
                <a:cs typeface="Times New Roman" panose="02020603050405020304" pitchFamily="18" charset="0"/>
              </a:rPr>
              <a:t>principal aim of any country's mining legislation is to encourage the orderly exploration and development of its mineral resources so as to maximize economic benefit. To attain this objective, the laws must create a regime which is conducive to the mining industry, thereby attracting investment and innovation</a:t>
            </a:r>
            <a:r>
              <a:rPr lang="en-US" sz="2000" dirty="0">
                <a:latin typeface="Bookman Old Style" panose="02050604050505020204" pitchFamily="18" charset="0"/>
                <a:ea typeface="Calibri" panose="020F0502020204030204" pitchFamily="34" charset="0"/>
                <a:cs typeface="Times New Roman" panose="02020603050405020304" pitchFamily="18" charset="0"/>
              </a:rPr>
              <a:t>.</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lvl="0" indent="0" algn="just">
              <a:lnSpc>
                <a:spcPct val="107000"/>
              </a:lnSpc>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lvl="0" indent="0" algn="just">
              <a:lnSpc>
                <a:spcPct val="107000"/>
              </a:lnSpc>
              <a:buNone/>
            </a:pPr>
            <a:r>
              <a:rPr lang="en-US" sz="2000" dirty="0">
                <a:latin typeface="Bookman Old Style" panose="02050604050505020204" pitchFamily="18" charset="0"/>
                <a:ea typeface="Calibri" panose="020F0502020204030204" pitchFamily="34" charset="0"/>
                <a:cs typeface="Times New Roman" panose="02020603050405020304" pitchFamily="18" charset="0"/>
              </a:rPr>
              <a:t>Mining legislation must also provide for criminal offences and befitting criminal sanctions. Sadly, this is not the case under the current legislative framework. The law in this regard is destitute, perpetrators of mining crimes are not punished. </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lvl="0" indent="0" algn="just">
              <a:lnSpc>
                <a:spcPct val="107000"/>
              </a:lnSpc>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lvl="0" indent="0" algn="just">
              <a:lnSpc>
                <a:spcPct val="107000"/>
              </a:lnSpc>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US" sz="2000" dirty="0">
              <a:latin typeface="Times New Roman" panose="02020603050405020304" pitchFamily="18" charset="0"/>
              <a:ea typeface="Myriad Pro"/>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3AD275C-122B-4EAB-A570-332CFF2D0677}" type="slidenum">
              <a:rPr lang="en-US" sz="2000" smtClean="0">
                <a:latin typeface="Times New Roman" panose="02020603050405020304" pitchFamily="18" charset="0"/>
                <a:cs typeface="Times New Roman" panose="02020603050405020304" pitchFamily="18" charset="0"/>
              </a:rPr>
            </a:fld>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a:xfrm>
            <a:off x="304799" y="304800"/>
            <a:ext cx="8403771" cy="868363"/>
          </a:xfrm>
        </p:spPr>
        <p:txBody>
          <a:bodyPr>
            <a:normAutofit/>
          </a:bodyPr>
          <a:lstStyle/>
          <a:p>
            <a:r>
              <a:rPr lang="en-US" sz="2000" b="1" dirty="0">
                <a:latin typeface="Times New Roman" panose="02020603050405020304" pitchFamily="18" charset="0"/>
                <a:cs typeface="Times New Roman" panose="02020603050405020304" pitchFamily="18" charset="0"/>
              </a:rPr>
              <a:t> </a:t>
            </a:r>
            <a:br>
              <a:rPr lang="en-US" sz="2000" b="1" dirty="0">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The Criminal Justice System</a:t>
            </a: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78970" y="1173163"/>
            <a:ext cx="8229600" cy="5181600"/>
          </a:xfrm>
        </p:spPr>
        <p:txBody>
          <a:bodyPr>
            <a:normAutofit/>
          </a:bodyPr>
          <a:lstStyle/>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lvl="0" indent="0" algn="just">
              <a:lnSpc>
                <a:spcPct val="107000"/>
              </a:lnSpc>
              <a:buNone/>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Illegal mining is criminogenic as it gives rise to other criminal activities such as:</a:t>
            </a:r>
            <a:endPar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marL="0" lvl="0" indent="0" algn="just">
              <a:lnSpc>
                <a:spcPct val="107000"/>
              </a:lnSpc>
              <a:buNone/>
            </a:pPr>
            <a:endPar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Corruption </a:t>
            </a:r>
            <a:endPar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Money Laundering</a:t>
            </a:r>
            <a:endPar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Tax Evasion </a:t>
            </a:r>
            <a:endPar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Child labour</a:t>
            </a:r>
            <a:endPar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Human trafficking-source of cheap labour</a:t>
            </a:r>
            <a:endPar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Environmental crimes</a:t>
            </a:r>
            <a:endPar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lvl="0" algn="just">
              <a:lnSpc>
                <a:spcPct val="107000"/>
              </a:lnSpc>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Emergence of criminal gangs/syndicates</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US" sz="2000" dirty="0">
              <a:latin typeface="Times New Roman" panose="02020603050405020304" pitchFamily="18" charset="0"/>
              <a:ea typeface="Myriad Pro"/>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3AD275C-122B-4EAB-A570-332CFF2D0677}" type="slidenum">
              <a:rPr lang="en-US" sz="2000" smtClean="0">
                <a:latin typeface="Times New Roman" panose="02020603050405020304" pitchFamily="18" charset="0"/>
                <a:cs typeface="Times New Roman" panose="02020603050405020304" pitchFamily="18" charset="0"/>
              </a:rPr>
            </a:fld>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a:xfrm>
            <a:off x="304799" y="304800"/>
            <a:ext cx="8403771" cy="868363"/>
          </a:xfrm>
        </p:spPr>
        <p:txBody>
          <a:bodyPr>
            <a:normAutofit/>
          </a:bodyPr>
          <a:lstStyle/>
          <a:p>
            <a:r>
              <a:rPr lang="en-US" sz="2000" b="1" dirty="0">
                <a:latin typeface="Times New Roman" panose="02020603050405020304" pitchFamily="18" charset="0"/>
                <a:cs typeface="Times New Roman" panose="02020603050405020304" pitchFamily="18" charset="0"/>
              </a:rPr>
              <a:t> </a:t>
            </a:r>
            <a:br>
              <a:rPr lang="en-US" sz="2000" b="1" dirty="0">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Countries that have criminalized illegal mining</a:t>
            </a: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78970" y="1173163"/>
            <a:ext cx="8229600" cy="5181600"/>
          </a:xfrm>
        </p:spPr>
        <p:txBody>
          <a:bodyPr>
            <a:normAutofit/>
          </a:bodyPr>
          <a:lstStyle/>
          <a:p>
            <a:pPr>
              <a:lnSpc>
                <a:spcPct val="107000"/>
              </a:lnSpc>
              <a:spcAft>
                <a:spcPts val="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Bolivia, </a:t>
            </a:r>
            <a:r>
              <a:rPr lang="en-US" sz="2000" dirty="0">
                <a:latin typeface="Bookman Old Style" panose="02050604050505020204" pitchFamily="18" charset="0"/>
                <a:ea typeface="Calibri" panose="020F0502020204030204" pitchFamily="34" charset="0"/>
                <a:cs typeface="Times New Roman" panose="02020603050405020304" pitchFamily="18" charset="0"/>
              </a:rPr>
              <a:t>Colombia, Ecuador</a:t>
            </a:r>
            <a:r>
              <a:rPr lang="en-US" sz="2000" dirty="0">
                <a:latin typeface="Bookman Old Style" panose="02050604050505020204" pitchFamily="18" charset="0"/>
                <a:ea typeface="Calibri" panose="020F0502020204030204" pitchFamily="34" charset="0"/>
                <a:cs typeface="Times New Roman" panose="02020603050405020304" pitchFamily="18" charset="0"/>
              </a:rPr>
              <a:t>, Panama and Peru – </a:t>
            </a:r>
            <a:r>
              <a:rPr lang="en-US" sz="2000" dirty="0">
                <a:latin typeface="Bookman Old Style" panose="02050604050505020204" pitchFamily="18" charset="0"/>
                <a:ea typeface="Calibri" panose="020F0502020204030204" pitchFamily="34" charset="0"/>
                <a:cs typeface="Times New Roman" panose="02020603050405020304" pitchFamily="18" charset="0"/>
              </a:rPr>
              <a:t>have </a:t>
            </a:r>
            <a:r>
              <a:rPr lang="en-US" sz="2000" dirty="0">
                <a:latin typeface="Bookman Old Style" panose="02050604050505020204" pitchFamily="18" charset="0"/>
                <a:ea typeface="Calibri" panose="020F0502020204030204" pitchFamily="34" charset="0"/>
                <a:cs typeface="Times New Roman" panose="02020603050405020304" pitchFamily="18" charset="0"/>
              </a:rPr>
              <a:t>define</a:t>
            </a:r>
            <a:r>
              <a:rPr lang="en-US" sz="2000" dirty="0">
                <a:latin typeface="Bookman Old Style" panose="02050604050505020204" pitchFamily="18" charset="0"/>
                <a:ea typeface="Calibri" panose="020F0502020204030204" pitchFamily="34" charset="0"/>
                <a:cs typeface="Times New Roman" panose="02020603050405020304" pitchFamily="18" charset="0"/>
              </a:rPr>
              <a:t>d</a:t>
            </a:r>
            <a:r>
              <a:rPr lang="en-US" sz="2000" dirty="0">
                <a:latin typeface="Bookman Old Style" panose="02050604050505020204" pitchFamily="18" charset="0"/>
                <a:ea typeface="Calibri" panose="020F0502020204030204" pitchFamily="34" charset="0"/>
                <a:cs typeface="Times New Roman" panose="02020603050405020304" pitchFamily="18" charset="0"/>
              </a:rPr>
              <a:t> illegal mining</a:t>
            </a:r>
            <a:r>
              <a:rPr lang="en-US" sz="20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latin typeface="Bookman Old Style" panose="02050604050505020204" pitchFamily="18" charset="0"/>
                <a:ea typeface="Calibri" panose="020F0502020204030204" pitchFamily="34" charset="0"/>
                <a:cs typeface="Times New Roman" panose="02020603050405020304" pitchFamily="18" charset="0"/>
              </a:rPr>
              <a:t>as an offence punishable by prison sentences</a:t>
            </a:r>
            <a:r>
              <a:rPr lang="en-US" sz="2000" dirty="0">
                <a:latin typeface="Bookman Old Style" panose="02050604050505020204" pitchFamily="18" charset="0"/>
                <a:ea typeface="Calibri" panose="020F0502020204030204" pitchFamily="34" charset="0"/>
                <a:cs typeface="Times New Roman" panose="02020603050405020304" pitchFamily="18" charset="0"/>
              </a:rPr>
              <a:t> in their respective legislations</a:t>
            </a:r>
            <a:r>
              <a:rPr lang="en-US" sz="2000" dirty="0">
                <a:latin typeface="Bookman Old Style" panose="02050604050505020204" pitchFamily="18" charset="0"/>
                <a:ea typeface="Calibri" panose="020F0502020204030204" pitchFamily="34" charset="0"/>
                <a:cs typeface="Times New Roman" panose="02020603050405020304" pitchFamily="18" charset="0"/>
              </a:rPr>
              <a:t>.</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0"/>
              </a:spcAft>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The penalty goes from two to twelve years of</a:t>
            </a:r>
            <a:r>
              <a:rPr lang="en-US" sz="20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latin typeface="Bookman Old Style" panose="02050604050505020204" pitchFamily="18" charset="0"/>
                <a:ea typeface="Calibri" panose="020F0502020204030204" pitchFamily="34" charset="0"/>
                <a:cs typeface="Times New Roman" panose="02020603050405020304" pitchFamily="18" charset="0"/>
              </a:rPr>
              <a:t>imprisonment and is aggravated in case illegal</a:t>
            </a:r>
            <a:r>
              <a:rPr lang="en-US" sz="20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latin typeface="Bookman Old Style" panose="02050604050505020204" pitchFamily="18" charset="0"/>
                <a:ea typeface="Calibri" panose="020F0502020204030204" pitchFamily="34" charset="0"/>
                <a:cs typeface="Times New Roman" panose="02020603050405020304" pitchFamily="18" charset="0"/>
              </a:rPr>
              <a:t>mining activities are perpetuated concurrently to</a:t>
            </a:r>
            <a:r>
              <a:rPr lang="en-US" sz="20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latin typeface="Bookman Old Style" panose="02050604050505020204" pitchFamily="18" charset="0"/>
                <a:ea typeface="Calibri" panose="020F0502020204030204" pitchFamily="34" charset="0"/>
                <a:cs typeface="Times New Roman" panose="02020603050405020304" pitchFamily="18" charset="0"/>
              </a:rPr>
              <a:t>other crimes.</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The</a:t>
            </a:r>
            <a:r>
              <a:rPr lang="en-US" sz="2000" dirty="0">
                <a:latin typeface="Bookman Old Style" panose="02050604050505020204" pitchFamily="18" charset="0"/>
                <a:ea typeface="Calibri" panose="020F0502020204030204" pitchFamily="34" charset="0"/>
                <a:cs typeface="Times New Roman" panose="02020603050405020304" pitchFamily="18" charset="0"/>
              </a:rPr>
              <a:t>se</a:t>
            </a:r>
            <a:r>
              <a:rPr lang="en-US" sz="2000" dirty="0">
                <a:latin typeface="Bookman Old Style" panose="02050604050505020204" pitchFamily="18" charset="0"/>
                <a:ea typeface="Calibri" panose="020F0502020204030204" pitchFamily="34" charset="0"/>
                <a:cs typeface="Times New Roman" panose="02020603050405020304" pitchFamily="18" charset="0"/>
              </a:rPr>
              <a:t> countries declared this crime </a:t>
            </a:r>
            <a:r>
              <a:rPr lang="en-US" sz="2000" dirty="0">
                <a:latin typeface="Bookman Old Style" panose="02050604050505020204" pitchFamily="18" charset="0"/>
                <a:ea typeface="Calibri" panose="020F0502020204030204" pitchFamily="34" charset="0"/>
                <a:cs typeface="Times New Roman" panose="02020603050405020304" pitchFamily="18" charset="0"/>
              </a:rPr>
              <a:t>as a </a:t>
            </a:r>
            <a:r>
              <a:rPr lang="en-US" sz="2000" dirty="0">
                <a:latin typeface="Bookman Old Style" panose="02050604050505020204" pitchFamily="18" charset="0"/>
                <a:ea typeface="Calibri" panose="020F0502020204030204" pitchFamily="34" charset="0"/>
                <a:cs typeface="Times New Roman" panose="02020603050405020304" pitchFamily="18" charset="0"/>
              </a:rPr>
              <a:t>major threat at</a:t>
            </a:r>
            <a:r>
              <a:rPr lang="en-US" sz="20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latin typeface="Bookman Old Style" panose="02050604050505020204" pitchFamily="18" charset="0"/>
                <a:ea typeface="Calibri" panose="020F0502020204030204" pitchFamily="34" charset="0"/>
                <a:cs typeface="Times New Roman" panose="02020603050405020304" pitchFamily="18" charset="0"/>
              </a:rPr>
              <a:t>the national level and therefore, a priority for law</a:t>
            </a:r>
            <a:r>
              <a:rPr lang="en-US" sz="20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latin typeface="Bookman Old Style" panose="02050604050505020204" pitchFamily="18" charset="0"/>
                <a:ea typeface="Calibri" panose="020F0502020204030204" pitchFamily="34" charset="0"/>
                <a:cs typeface="Times New Roman" panose="02020603050405020304" pitchFamily="18" charset="0"/>
              </a:rPr>
              <a:t>enforcement.</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In addition, Panama and Peru also</a:t>
            </a:r>
            <a:r>
              <a:rPr lang="en-US" sz="2000" dirty="0">
                <a:latin typeface="Bookman Old Style" panose="02050604050505020204" pitchFamily="18" charset="0"/>
                <a:ea typeface="Calibri" panose="020F0502020204030204" pitchFamily="34" charset="0"/>
                <a:cs typeface="Times New Roman" panose="02020603050405020304" pitchFamily="18" charset="0"/>
              </a:rPr>
              <a:t> </a:t>
            </a:r>
            <a:r>
              <a:rPr lang="en-US" sz="2000" dirty="0">
                <a:latin typeface="Bookman Old Style" panose="02050604050505020204" pitchFamily="18" charset="0"/>
                <a:ea typeface="Calibri" panose="020F0502020204030204" pitchFamily="34" charset="0"/>
                <a:cs typeface="Times New Roman" panose="02020603050405020304" pitchFamily="18" charset="0"/>
              </a:rPr>
              <a:t>categorize illegal mining as organized crime.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buNone/>
            </a:pPr>
            <a:endParaRPr lang="en-US" sz="2000" dirty="0">
              <a:latin typeface="Times New Roman" panose="02020603050405020304" pitchFamily="18" charset="0"/>
              <a:ea typeface="Myriad Pro"/>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3AD275C-122B-4EAB-A570-332CFF2D0677}" type="slidenum">
              <a:rPr lang="en-US" sz="2000" smtClean="0">
                <a:latin typeface="Times New Roman" panose="02020603050405020304" pitchFamily="18" charset="0"/>
                <a:cs typeface="Times New Roman" panose="02020603050405020304" pitchFamily="18" charset="0"/>
              </a:rPr>
            </a:fld>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a:xfrm>
            <a:off x="304799" y="304800"/>
            <a:ext cx="8403771" cy="868363"/>
          </a:xfrm>
        </p:spPr>
        <p:txBody>
          <a:bodyPr>
            <a:normAutofit/>
          </a:bodyPr>
          <a:lstStyle/>
          <a:p>
            <a:r>
              <a:rPr lang="en-US" sz="2000" b="1" dirty="0">
                <a:latin typeface="Times New Roman" panose="02020603050405020304" pitchFamily="18" charset="0"/>
                <a:cs typeface="Times New Roman" panose="02020603050405020304" pitchFamily="18" charset="0"/>
              </a:rPr>
              <a:t> </a:t>
            </a:r>
            <a:br>
              <a:rPr lang="en-US" sz="2000" b="1" dirty="0">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The Criminal Justice System</a:t>
            </a: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78970" y="1173163"/>
            <a:ext cx="8229600" cy="5181600"/>
          </a:xfrm>
        </p:spPr>
        <p:txBody>
          <a:bodyPr>
            <a:normAutofit/>
          </a:bodyPr>
          <a:lstStyle/>
          <a:p>
            <a:pPr marL="0" indent="0" algn="just">
              <a:lnSpc>
                <a:spcPct val="107000"/>
              </a:lnSpc>
              <a:spcAft>
                <a:spcPts val="0"/>
              </a:spcAft>
              <a:buNone/>
            </a:pPr>
            <a:r>
              <a:rPr lang="en-US" sz="2000" dirty="0">
                <a:latin typeface="Bookman Old Style" panose="02050604050505020204" pitchFamily="18" charset="0"/>
                <a:ea typeface="Calibri" panose="020F0502020204030204" pitchFamily="34" charset="0"/>
                <a:cs typeface="Times New Roman" panose="02020603050405020304" pitchFamily="18" charset="0"/>
              </a:rPr>
              <a:t>The CJS </a:t>
            </a:r>
            <a:r>
              <a:rPr lang="en-US" sz="2000" dirty="0">
                <a:latin typeface="Bookman Old Style" panose="02050604050505020204" pitchFamily="18" charset="0"/>
                <a:ea typeface="Calibri" panose="020F0502020204030204" pitchFamily="34" charset="0"/>
                <a:cs typeface="Times New Roman" panose="02020603050405020304" pitchFamily="18" charset="0"/>
              </a:rPr>
              <a:t>as a </a:t>
            </a:r>
            <a:r>
              <a:rPr lang="en-US" sz="2000" dirty="0">
                <a:latin typeface="Bookman Old Style" panose="02050604050505020204" pitchFamily="18" charset="0"/>
                <a:ea typeface="Calibri" panose="020F0502020204030204" pitchFamily="34" charset="0"/>
                <a:cs typeface="Times New Roman" panose="02020603050405020304" pitchFamily="18" charset="0"/>
              </a:rPr>
              <a:t>social influencing agent that is concerned with orderliness, peace and tranquillity in society</a:t>
            </a:r>
            <a:r>
              <a:rPr lang="en-US" sz="2000" dirty="0">
                <a:latin typeface="Bookman Old Style" panose="02050604050505020204" pitchFamily="18" charset="0"/>
                <a:ea typeface="Calibri" panose="020F0502020204030204" pitchFamily="34" charset="0"/>
                <a:cs typeface="Times New Roman" panose="02020603050405020304" pitchFamily="18" charset="0"/>
              </a:rPr>
              <a:t> must not stand akimbo and merely watch wrong-doing taking root in this sector-There is an urgent need for robust legal framework to combat illegal mining and tax evasion.</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We can benchmark with </a:t>
            </a: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Bolivia, </a:t>
            </a: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Colombia, Ecuador</a:t>
            </a: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 Panama and Peru</a:t>
            </a:r>
            <a:r>
              <a:rPr lang="en-US" sz="2000"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rPr>
              <a:t>-These countries have categorized illegal mining as a serious crime.</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The Prosecution Agency is called upon to invest in training of the men and women who are at the frontiers of criminal justice so that they prosecute these crimes decisively. </a:t>
            </a:r>
            <a:endParaRPr lang="en-US" sz="2000" dirty="0">
              <a:latin typeface="Times New Roman" panose="02020603050405020304" pitchFamily="18" charset="0"/>
              <a:ea typeface="Myriad Pro"/>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3AD275C-122B-4EAB-A570-332CFF2D0677}" type="slidenum">
              <a:rPr lang="en-US" sz="2000" smtClean="0">
                <a:latin typeface="Times New Roman" panose="02020603050405020304" pitchFamily="18" charset="0"/>
                <a:cs typeface="Times New Roman" panose="02020603050405020304" pitchFamily="18" charset="0"/>
              </a:rPr>
            </a:fld>
            <a:endParaRPr lang="en-US" sz="20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a:xfrm>
            <a:off x="304799" y="304800"/>
            <a:ext cx="8403771" cy="868363"/>
          </a:xfrm>
        </p:spPr>
        <p:txBody>
          <a:bodyPr>
            <a:normAutofit/>
          </a:bodyPr>
          <a:lstStyle/>
          <a:p>
            <a:r>
              <a:rPr lang="en-US" sz="2000" b="1" dirty="0">
                <a:latin typeface="Times New Roman" panose="02020603050405020304" pitchFamily="18" charset="0"/>
                <a:cs typeface="Times New Roman" panose="02020603050405020304" pitchFamily="18" charset="0"/>
              </a:rPr>
              <a:t> </a:t>
            </a:r>
            <a:br>
              <a:rPr lang="en-US" sz="2000" b="1" dirty="0">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Questions to be Asked</a:t>
            </a: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4294967295"/>
          </p:nvPr>
        </p:nvSpPr>
        <p:spPr>
          <a:xfrm>
            <a:off x="478970" y="1173163"/>
            <a:ext cx="8229600" cy="5181600"/>
          </a:xfrm>
        </p:spPr>
        <p:txBody>
          <a:bodyPr>
            <a:normAutofit/>
          </a:bodyPr>
          <a:lstStyle/>
          <a:p>
            <a:pPr marL="0" indent="0" algn="just">
              <a:lnSpc>
                <a:spcPct val="107000"/>
              </a:lnSpc>
              <a:spcAft>
                <a:spcPts val="0"/>
              </a:spcAft>
              <a:buNone/>
            </a:pPr>
            <a:r>
              <a:rPr lang="en-US" sz="2000" dirty="0">
                <a:latin typeface="Bookman Old Style" panose="02050604050505020204" pitchFamily="18" charset="0"/>
                <a:ea typeface="Calibri" panose="020F0502020204030204" pitchFamily="34" charset="0"/>
                <a:cs typeface="Times New Roman" panose="02020603050405020304" pitchFamily="18" charset="0"/>
              </a:rPr>
              <a:t>As players in the Criminal Justice System we need to ask the following questions:</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lvl="0">
              <a:lnSpc>
                <a:spcPct val="107000"/>
              </a:lnSpc>
            </a:pPr>
            <a:r>
              <a:rPr lang="en-US" sz="2000" dirty="0">
                <a:latin typeface="Bookman Old Style" panose="02050604050505020204" pitchFamily="18" charset="0"/>
                <a:ea typeface="Calibri" panose="020F0502020204030204" pitchFamily="34" charset="0"/>
                <a:cs typeface="Times New Roman" panose="02020603050405020304" pitchFamily="18" charset="0"/>
              </a:rPr>
              <a:t>Legal framework – what are the legal tools in place to tackle illegal mining at the national level?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National coordination – who are the national actors at stake to tackle illegal mining?</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Criminal trends – who are the major organized criminal groups and what techniques do they use to conduct illegal mining activities and related crimes? </a:t>
            </a:r>
            <a:endParaRPr lang="en-US" sz="20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latin typeface="Bookman Old Style" panose="02050604050505020204" pitchFamily="18" charset="0"/>
                <a:ea typeface="Calibri" panose="020F0502020204030204" pitchFamily="34" charset="0"/>
                <a:cs typeface="Times New Roman" panose="02020603050405020304" pitchFamily="18" charset="0"/>
              </a:rPr>
              <a:t>Crime convergence – are </a:t>
            </a:r>
            <a:r>
              <a:rPr lang="en-US" sz="2000" dirty="0">
                <a:latin typeface="Bookman Old Style" panose="02050604050505020204" pitchFamily="18" charset="0"/>
                <a:ea typeface="Calibri" panose="020F0502020204030204" pitchFamily="34" charset="0"/>
                <a:cs typeface="Times New Roman" panose="02020603050405020304" pitchFamily="18" charset="0"/>
              </a:rPr>
              <a:t>there </a:t>
            </a:r>
            <a:r>
              <a:rPr lang="en-US" sz="2000" dirty="0">
                <a:latin typeface="Bookman Old Style" panose="02050604050505020204" pitchFamily="18" charset="0"/>
                <a:ea typeface="Calibri" panose="020F0502020204030204" pitchFamily="34" charset="0"/>
                <a:cs typeface="Times New Roman" panose="02020603050405020304" pitchFamily="18" charset="0"/>
              </a:rPr>
              <a:t>any identified connection</a:t>
            </a:r>
            <a:r>
              <a:rPr lang="en-US" sz="2000" dirty="0">
                <a:latin typeface="Bookman Old Style" panose="02050604050505020204" pitchFamily="18" charset="0"/>
                <a:ea typeface="Calibri" panose="020F0502020204030204" pitchFamily="34" charset="0"/>
                <a:cs typeface="Times New Roman" panose="02020603050405020304" pitchFamily="18" charset="0"/>
              </a:rPr>
              <a:t>s</a:t>
            </a:r>
            <a:r>
              <a:rPr lang="en-US" sz="2000" dirty="0">
                <a:latin typeface="Bookman Old Style" panose="02050604050505020204" pitchFamily="18" charset="0"/>
                <a:ea typeface="Calibri" panose="020F0502020204030204" pitchFamily="34" charset="0"/>
                <a:cs typeface="Times New Roman" panose="02020603050405020304" pitchFamily="18" charset="0"/>
              </a:rPr>
              <a:t> between illegal mining activities and other crimes?</a:t>
            </a:r>
            <a:endParaRPr lang="en-US" sz="2000" dirty="0">
              <a:latin typeface="Times New Roman" panose="02020603050405020304" pitchFamily="18" charset="0"/>
              <a:ea typeface="Myriad Pro"/>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4232</Words>
  <Application>WPS Presentation</Application>
  <PresentationFormat>On-screen Show (4:3)</PresentationFormat>
  <Paragraphs>110</Paragraphs>
  <Slides>10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10</vt:i4>
      </vt:variant>
    </vt:vector>
  </HeadingPairs>
  <TitlesOfParts>
    <vt:vector size="23" baseType="lpstr">
      <vt:lpstr>Arial</vt:lpstr>
      <vt:lpstr>SimSun</vt:lpstr>
      <vt:lpstr>Wingdings</vt:lpstr>
      <vt:lpstr>Eras Medium ITC</vt:lpstr>
      <vt:lpstr>Segoe Print</vt:lpstr>
      <vt:lpstr>Arial</vt:lpstr>
      <vt:lpstr>Calibri</vt:lpstr>
      <vt:lpstr>Times New Roman</vt:lpstr>
      <vt:lpstr>Myriad Pro</vt:lpstr>
      <vt:lpstr>Bookman Old Style</vt:lpstr>
      <vt:lpstr>Microsoft YaHei</vt:lpstr>
      <vt:lpstr>Arial Unicode MS</vt:lpstr>
      <vt:lpstr>Office Theme</vt:lpstr>
      <vt:lpstr>PowerPoint 演示文稿</vt:lpstr>
      <vt:lpstr>   PRESENTATION OUTLINE</vt:lpstr>
      <vt:lpstr>          The Criminal Justice System</vt:lpstr>
      <vt:lpstr> The Criminal Justice System</vt:lpstr>
      <vt:lpstr>  The Criminal Justice System</vt:lpstr>
      <vt:lpstr>  The Criminal Justice System</vt:lpstr>
      <vt:lpstr>  Countries that have criminalized illegal mining</vt:lpstr>
      <vt:lpstr>  The Criminal Justice System</vt:lpstr>
      <vt:lpstr>  Questions to be Asked</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RPD - CLIVE CHIBABE</dc:creator>
  <cp:lastModifiedBy>HP  ZHAN  66 Pro</cp:lastModifiedBy>
  <cp:revision>384</cp:revision>
  <cp:lastPrinted>2024-09-16T12:41:00Z</cp:lastPrinted>
  <dcterms:created xsi:type="dcterms:W3CDTF">2019-01-09T06:39:00Z</dcterms:created>
  <dcterms:modified xsi:type="dcterms:W3CDTF">2024-09-17T06:30:17Z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ae72e33-d467-4478-b3cc-25a5af7c3a32_Enabled">
    <vt:lpwstr>true</vt:lpwstr>
  </property>
  <property fmtid="{D5CDD505-2E9C-101B-9397-08002B2CF9AE}" pid="3" name="MSIP_Label_fae72e33-d467-4478-b3cc-25a5af7c3a32_SetDate">
    <vt:lpwstr>2021-11-09T07:31:44Z</vt:lpwstr>
  </property>
  <property fmtid="{D5CDD505-2E9C-101B-9397-08002B2CF9AE}" pid="4" name="MSIP_Label_fae72e33-d467-4478-b3cc-25a5af7c3a32_Method">
    <vt:lpwstr>Standard</vt:lpwstr>
  </property>
  <property fmtid="{D5CDD505-2E9C-101B-9397-08002B2CF9AE}" pid="5" name="MSIP_Label_fae72e33-d467-4478-b3cc-25a5af7c3a32_Name">
    <vt:lpwstr>General</vt:lpwstr>
  </property>
  <property fmtid="{D5CDD505-2E9C-101B-9397-08002B2CF9AE}" pid="6" name="MSIP_Label_fae72e33-d467-4478-b3cc-25a5af7c3a32_SiteId">
    <vt:lpwstr>2d643c6d-9e15-4a77-9d0e-4e6acd0d17cc</vt:lpwstr>
  </property>
  <property fmtid="{D5CDD505-2E9C-101B-9397-08002B2CF9AE}" pid="7" name="MSIP_Label_fae72e33-d467-4478-b3cc-25a5af7c3a32_ActionId">
    <vt:lpwstr>a252aebd-27df-44e8-ab7c-d7d224f80322</vt:lpwstr>
  </property>
  <property fmtid="{D5CDD505-2E9C-101B-9397-08002B2CF9AE}" pid="8" name="MSIP_Label_fae72e33-d467-4478-b3cc-25a5af7c3a32_ContentBits">
    <vt:lpwstr>0</vt:lpwstr>
  </property>
  <property fmtid="{D5CDD505-2E9C-101B-9397-08002B2CF9AE}" pid="9" name="MSIP_Label_e4a7a1df-f86f-40ae-b9e8-6d5858efe636_Enabled">
    <vt:lpwstr>true</vt:lpwstr>
  </property>
  <property fmtid="{D5CDD505-2E9C-101B-9397-08002B2CF9AE}" pid="10" name="MSIP_Label_e4a7a1df-f86f-40ae-b9e8-6d5858efe636_SetDate">
    <vt:lpwstr>2024-07-05T10:20:12Z</vt:lpwstr>
  </property>
  <property fmtid="{D5CDD505-2E9C-101B-9397-08002B2CF9AE}" pid="11" name="MSIP_Label_e4a7a1df-f86f-40ae-b9e8-6d5858efe636_Method">
    <vt:lpwstr>Standard</vt:lpwstr>
  </property>
  <property fmtid="{D5CDD505-2E9C-101B-9397-08002B2CF9AE}" pid="12" name="MSIP_Label_e4a7a1df-f86f-40ae-b9e8-6d5858efe636_Name">
    <vt:lpwstr>General</vt:lpwstr>
  </property>
  <property fmtid="{D5CDD505-2E9C-101B-9397-08002B2CF9AE}" pid="13" name="MSIP_Label_e4a7a1df-f86f-40ae-b9e8-6d5858efe636_SiteId">
    <vt:lpwstr>67cd742d-72f9-458b-ab29-10ab31a272dd</vt:lpwstr>
  </property>
  <property fmtid="{D5CDD505-2E9C-101B-9397-08002B2CF9AE}" pid="14" name="MSIP_Label_e4a7a1df-f86f-40ae-b9e8-6d5858efe636_ActionId">
    <vt:lpwstr>b9b920d1-938c-4f11-b10d-4466eb7ca01e</vt:lpwstr>
  </property>
  <property fmtid="{D5CDD505-2E9C-101B-9397-08002B2CF9AE}" pid="15" name="MSIP_Label_e4a7a1df-f86f-40ae-b9e8-6d5858efe636_ContentBits">
    <vt:lpwstr>0</vt:lpwstr>
  </property>
  <property fmtid="{D5CDD505-2E9C-101B-9397-08002B2CF9AE}" pid="16" name="ICV">
    <vt:lpwstr>622664A32FBD4866B97B304CBC5D5F33_12</vt:lpwstr>
  </property>
  <property fmtid="{D5CDD505-2E9C-101B-9397-08002B2CF9AE}" pid="17" name="KSOProductBuildVer">
    <vt:lpwstr>2057-12.2.0.17119</vt:lpwstr>
  </property>
</Properties>
</file>