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notesMasterIdLst>
    <p:notesMasterId r:id="rId23"/>
  </p:notesMasterIdLst>
  <p:sldIdLst>
    <p:sldId id="256" r:id="rId2"/>
    <p:sldId id="258" r:id="rId3"/>
    <p:sldId id="470" r:id="rId4"/>
    <p:sldId id="265" r:id="rId5"/>
    <p:sldId id="313" r:id="rId6"/>
    <p:sldId id="345" r:id="rId7"/>
    <p:sldId id="354" r:id="rId8"/>
    <p:sldId id="358" r:id="rId9"/>
    <p:sldId id="317" r:id="rId10"/>
    <p:sldId id="465" r:id="rId11"/>
    <p:sldId id="467" r:id="rId12"/>
    <p:sldId id="468" r:id="rId13"/>
    <p:sldId id="469" r:id="rId14"/>
    <p:sldId id="261" r:id="rId15"/>
    <p:sldId id="259" r:id="rId16"/>
    <p:sldId id="257" r:id="rId17"/>
    <p:sldId id="286" r:id="rId18"/>
    <p:sldId id="287" r:id="rId19"/>
    <p:sldId id="288" r:id="rId20"/>
    <p:sldId id="445" r:id="rId21"/>
    <p:sldId id="28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51" autoAdjust="0"/>
    <p:restoredTop sz="94726"/>
  </p:normalViewPr>
  <p:slideViewPr>
    <p:cSldViewPr snapToGrid="0">
      <p:cViewPr varScale="1">
        <p:scale>
          <a:sx n="91" d="100"/>
          <a:sy n="91" d="100"/>
        </p:scale>
        <p:origin x="200" y="80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3F450E-0FD2-441F-A378-7CF79560B84E}"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en-US"/>
        </a:p>
      </dgm:t>
    </dgm:pt>
    <dgm:pt modelId="{2FC969C8-D1EC-44D1-8CB2-CD145A4243E7}">
      <dgm:prSet/>
      <dgm:spPr/>
      <dgm:t>
        <a:bodyPr/>
        <a:lstStyle/>
        <a:p>
          <a:r>
            <a:rPr lang="en-ZW" dirty="0"/>
            <a:t>The medical evaluation of GBV has several immediate goals.  </a:t>
          </a:r>
          <a:endParaRPr lang="en-US" dirty="0"/>
        </a:p>
      </dgm:t>
    </dgm:pt>
    <dgm:pt modelId="{0D4E0EF7-AB11-48F4-84AA-4FB741B4EAE9}" type="parTrans" cxnId="{33DD7266-097D-4BB3-B8CA-5DDD92E3BEB2}">
      <dgm:prSet/>
      <dgm:spPr/>
      <dgm:t>
        <a:bodyPr/>
        <a:lstStyle/>
        <a:p>
          <a:endParaRPr lang="en-US"/>
        </a:p>
      </dgm:t>
    </dgm:pt>
    <dgm:pt modelId="{2E9DBB87-71F4-4B6B-8459-73D78A5AFDDF}" type="sibTrans" cxnId="{33DD7266-097D-4BB3-B8CA-5DDD92E3BEB2}">
      <dgm:prSet/>
      <dgm:spPr/>
      <dgm:t>
        <a:bodyPr/>
        <a:lstStyle/>
        <a:p>
          <a:endParaRPr lang="en-US"/>
        </a:p>
      </dgm:t>
    </dgm:pt>
    <dgm:pt modelId="{106B4C8B-D96F-4302-9CF1-4577AFF8DCC6}">
      <dgm:prSet/>
      <dgm:spPr/>
      <dgm:t>
        <a:bodyPr/>
        <a:lstStyle/>
        <a:p>
          <a:r>
            <a:rPr lang="en-ZW" dirty="0"/>
            <a:t>To identify injuries and/or  conditions that require immediate treatment </a:t>
          </a:r>
          <a:endParaRPr lang="en-US" dirty="0"/>
        </a:p>
      </dgm:t>
    </dgm:pt>
    <dgm:pt modelId="{728C109B-9647-4D0F-B1F8-02984C6E4D8F}" type="parTrans" cxnId="{C84F0CB7-E43D-48A7-AA23-B3BC6E1A2C5F}">
      <dgm:prSet/>
      <dgm:spPr/>
      <dgm:t>
        <a:bodyPr/>
        <a:lstStyle/>
        <a:p>
          <a:endParaRPr lang="en-US"/>
        </a:p>
      </dgm:t>
    </dgm:pt>
    <dgm:pt modelId="{5C1D5206-080F-4336-B8A6-D1B083C7AB9B}" type="sibTrans" cxnId="{C84F0CB7-E43D-48A7-AA23-B3BC6E1A2C5F}">
      <dgm:prSet/>
      <dgm:spPr/>
      <dgm:t>
        <a:bodyPr/>
        <a:lstStyle/>
        <a:p>
          <a:endParaRPr lang="en-US"/>
        </a:p>
      </dgm:t>
    </dgm:pt>
    <dgm:pt modelId="{892E70A5-A9CD-4BAF-B3B7-0B8F855E96E0}">
      <dgm:prSet/>
      <dgm:spPr/>
      <dgm:t>
        <a:bodyPr/>
        <a:lstStyle/>
        <a:p>
          <a:r>
            <a:rPr lang="en-ZW" dirty="0"/>
            <a:t>To screen for / or diagnose sexually transmitted infections </a:t>
          </a:r>
          <a:endParaRPr lang="en-US" dirty="0"/>
        </a:p>
      </dgm:t>
    </dgm:pt>
    <dgm:pt modelId="{153E49C8-47E5-4461-BD82-44B98ED5285E}" type="parTrans" cxnId="{80499CD8-3871-41BB-AC26-3366A59702EE}">
      <dgm:prSet/>
      <dgm:spPr/>
      <dgm:t>
        <a:bodyPr/>
        <a:lstStyle/>
        <a:p>
          <a:endParaRPr lang="en-US"/>
        </a:p>
      </dgm:t>
    </dgm:pt>
    <dgm:pt modelId="{D98AB492-D67B-4CD2-B538-BD8EAC66D2E4}" type="sibTrans" cxnId="{80499CD8-3871-41BB-AC26-3366A59702EE}">
      <dgm:prSet/>
      <dgm:spPr/>
      <dgm:t>
        <a:bodyPr/>
        <a:lstStyle/>
        <a:p>
          <a:endParaRPr lang="en-US"/>
        </a:p>
      </dgm:t>
    </dgm:pt>
    <dgm:pt modelId="{E27E5EE6-CE4D-4F3D-9278-80D2CF5C059B}">
      <dgm:prSet/>
      <dgm:spPr/>
      <dgm:t>
        <a:bodyPr/>
        <a:lstStyle/>
        <a:p>
          <a:r>
            <a:rPr lang="en-ZW" dirty="0"/>
            <a:t>To evaluate for, and  possibly reduce the risk of HIV and/or pregnancy </a:t>
          </a:r>
          <a:endParaRPr lang="en-US" dirty="0"/>
        </a:p>
      </dgm:t>
    </dgm:pt>
    <dgm:pt modelId="{FEFCDFAF-2F26-422F-8BA5-FAE88762412E}" type="parTrans" cxnId="{9A6325ED-6674-4E9F-86F0-F6FD099114A0}">
      <dgm:prSet/>
      <dgm:spPr/>
      <dgm:t>
        <a:bodyPr/>
        <a:lstStyle/>
        <a:p>
          <a:endParaRPr lang="en-US"/>
        </a:p>
      </dgm:t>
    </dgm:pt>
    <dgm:pt modelId="{51FF0BA4-0B30-4D3D-B17B-CA2E491478C3}" type="sibTrans" cxnId="{9A6325ED-6674-4E9F-86F0-F6FD099114A0}">
      <dgm:prSet/>
      <dgm:spPr/>
      <dgm:t>
        <a:bodyPr/>
        <a:lstStyle/>
        <a:p>
          <a:endParaRPr lang="en-US"/>
        </a:p>
      </dgm:t>
    </dgm:pt>
    <dgm:pt modelId="{F044D08A-549F-4E70-9099-9BECD07FAAD9}">
      <dgm:prSet/>
      <dgm:spPr/>
      <dgm:t>
        <a:bodyPr/>
        <a:lstStyle/>
        <a:p>
          <a:r>
            <a:rPr lang="en-ZW" dirty="0"/>
            <a:t>To document findings of potential forensic value</a:t>
          </a:r>
          <a:endParaRPr lang="en-US" dirty="0"/>
        </a:p>
      </dgm:t>
    </dgm:pt>
    <dgm:pt modelId="{301288AE-68EC-4611-A79B-5C89C150FF3F}" type="parTrans" cxnId="{C26A5F48-B90E-496D-B984-7A50E0B1903F}">
      <dgm:prSet/>
      <dgm:spPr/>
      <dgm:t>
        <a:bodyPr/>
        <a:lstStyle/>
        <a:p>
          <a:endParaRPr lang="en-US"/>
        </a:p>
      </dgm:t>
    </dgm:pt>
    <dgm:pt modelId="{5A0F38DA-5AEE-4D8B-9605-0239E2BBBE7E}" type="sibTrans" cxnId="{C26A5F48-B90E-496D-B984-7A50E0B1903F}">
      <dgm:prSet/>
      <dgm:spPr/>
      <dgm:t>
        <a:bodyPr/>
        <a:lstStyle/>
        <a:p>
          <a:endParaRPr lang="en-US"/>
        </a:p>
      </dgm:t>
    </dgm:pt>
    <dgm:pt modelId="{BAF50111-29F2-544A-A407-10D426482A89}" type="pres">
      <dgm:prSet presAssocID="{C63F450E-0FD2-441F-A378-7CF79560B84E}" presName="Name0" presStyleCnt="0">
        <dgm:presLayoutVars>
          <dgm:dir/>
          <dgm:animLvl val="lvl"/>
          <dgm:resizeHandles val="exact"/>
        </dgm:presLayoutVars>
      </dgm:prSet>
      <dgm:spPr/>
    </dgm:pt>
    <dgm:pt modelId="{E7CFCDBA-C928-FF43-9B39-13E15364CDAB}" type="pres">
      <dgm:prSet presAssocID="{2FC969C8-D1EC-44D1-8CB2-CD145A4243E7}" presName="boxAndChildren" presStyleCnt="0"/>
      <dgm:spPr/>
    </dgm:pt>
    <dgm:pt modelId="{B7B0AB08-AB53-5E42-BC40-4C14B60B1986}" type="pres">
      <dgm:prSet presAssocID="{2FC969C8-D1EC-44D1-8CB2-CD145A4243E7}" presName="parentTextBox" presStyleLbl="node1" presStyleIdx="0" presStyleCnt="1"/>
      <dgm:spPr/>
    </dgm:pt>
    <dgm:pt modelId="{EEC000C9-53DC-8340-BCE0-A58B2C84BB42}" type="pres">
      <dgm:prSet presAssocID="{2FC969C8-D1EC-44D1-8CB2-CD145A4243E7}" presName="entireBox" presStyleLbl="node1" presStyleIdx="0" presStyleCnt="1"/>
      <dgm:spPr/>
    </dgm:pt>
    <dgm:pt modelId="{8F80A0C7-FFCF-0242-B8FA-DD203EB487A5}" type="pres">
      <dgm:prSet presAssocID="{2FC969C8-D1EC-44D1-8CB2-CD145A4243E7}" presName="descendantBox" presStyleCnt="0"/>
      <dgm:spPr/>
    </dgm:pt>
    <dgm:pt modelId="{ED44A269-E03F-D844-9950-82ECDB75C39F}" type="pres">
      <dgm:prSet presAssocID="{106B4C8B-D96F-4302-9CF1-4577AFF8DCC6}" presName="childTextBox" presStyleLbl="fgAccFollowNode1" presStyleIdx="0" presStyleCnt="4">
        <dgm:presLayoutVars>
          <dgm:bulletEnabled val="1"/>
        </dgm:presLayoutVars>
      </dgm:prSet>
      <dgm:spPr/>
    </dgm:pt>
    <dgm:pt modelId="{9461F367-F846-D648-9C44-BA9403C8C142}" type="pres">
      <dgm:prSet presAssocID="{892E70A5-A9CD-4BAF-B3B7-0B8F855E96E0}" presName="childTextBox" presStyleLbl="fgAccFollowNode1" presStyleIdx="1" presStyleCnt="4">
        <dgm:presLayoutVars>
          <dgm:bulletEnabled val="1"/>
        </dgm:presLayoutVars>
      </dgm:prSet>
      <dgm:spPr/>
    </dgm:pt>
    <dgm:pt modelId="{6AB01848-2C6A-9B47-8ED5-9EB1678AE991}" type="pres">
      <dgm:prSet presAssocID="{E27E5EE6-CE4D-4F3D-9278-80D2CF5C059B}" presName="childTextBox" presStyleLbl="fgAccFollowNode1" presStyleIdx="2" presStyleCnt="4">
        <dgm:presLayoutVars>
          <dgm:bulletEnabled val="1"/>
        </dgm:presLayoutVars>
      </dgm:prSet>
      <dgm:spPr/>
    </dgm:pt>
    <dgm:pt modelId="{84573C3C-984F-8346-BE1E-ED195E4EE629}" type="pres">
      <dgm:prSet presAssocID="{F044D08A-549F-4E70-9099-9BECD07FAAD9}" presName="childTextBox" presStyleLbl="fgAccFollowNode1" presStyleIdx="3" presStyleCnt="4">
        <dgm:presLayoutVars>
          <dgm:bulletEnabled val="1"/>
        </dgm:presLayoutVars>
      </dgm:prSet>
      <dgm:spPr/>
    </dgm:pt>
  </dgm:ptLst>
  <dgm:cxnLst>
    <dgm:cxn modelId="{7BED300A-CA44-8545-AE79-4E223F212EAA}" type="presOf" srcId="{2FC969C8-D1EC-44D1-8CB2-CD145A4243E7}" destId="{B7B0AB08-AB53-5E42-BC40-4C14B60B1986}" srcOrd="0" destOrd="0" presId="urn:microsoft.com/office/officeart/2005/8/layout/process4"/>
    <dgm:cxn modelId="{DD21321F-CE49-1648-99BF-3154E3E87D4B}" type="presOf" srcId="{2FC969C8-D1EC-44D1-8CB2-CD145A4243E7}" destId="{EEC000C9-53DC-8340-BCE0-A58B2C84BB42}" srcOrd="1" destOrd="0" presId="urn:microsoft.com/office/officeart/2005/8/layout/process4"/>
    <dgm:cxn modelId="{EF697624-D223-314F-98B7-A658B310DEF6}" type="presOf" srcId="{E27E5EE6-CE4D-4F3D-9278-80D2CF5C059B}" destId="{6AB01848-2C6A-9B47-8ED5-9EB1678AE991}" srcOrd="0" destOrd="0" presId="urn:microsoft.com/office/officeart/2005/8/layout/process4"/>
    <dgm:cxn modelId="{C26A5F48-B90E-496D-B984-7A50E0B1903F}" srcId="{2FC969C8-D1EC-44D1-8CB2-CD145A4243E7}" destId="{F044D08A-549F-4E70-9099-9BECD07FAAD9}" srcOrd="3" destOrd="0" parTransId="{301288AE-68EC-4611-A79B-5C89C150FF3F}" sibTransId="{5A0F38DA-5AEE-4D8B-9605-0239E2BBBE7E}"/>
    <dgm:cxn modelId="{AD89AA52-E682-C541-B5DC-2A2CE2B01FB3}" type="presOf" srcId="{892E70A5-A9CD-4BAF-B3B7-0B8F855E96E0}" destId="{9461F367-F846-D648-9C44-BA9403C8C142}" srcOrd="0" destOrd="0" presId="urn:microsoft.com/office/officeart/2005/8/layout/process4"/>
    <dgm:cxn modelId="{33DD7266-097D-4BB3-B8CA-5DDD92E3BEB2}" srcId="{C63F450E-0FD2-441F-A378-7CF79560B84E}" destId="{2FC969C8-D1EC-44D1-8CB2-CD145A4243E7}" srcOrd="0" destOrd="0" parTransId="{0D4E0EF7-AB11-48F4-84AA-4FB741B4EAE9}" sibTransId="{2E9DBB87-71F4-4B6B-8459-73D78A5AFDDF}"/>
    <dgm:cxn modelId="{A6CF99A9-4CAA-2B42-BEEF-C92CF0014BE6}" type="presOf" srcId="{C63F450E-0FD2-441F-A378-7CF79560B84E}" destId="{BAF50111-29F2-544A-A407-10D426482A89}" srcOrd="0" destOrd="0" presId="urn:microsoft.com/office/officeart/2005/8/layout/process4"/>
    <dgm:cxn modelId="{C84F0CB7-E43D-48A7-AA23-B3BC6E1A2C5F}" srcId="{2FC969C8-D1EC-44D1-8CB2-CD145A4243E7}" destId="{106B4C8B-D96F-4302-9CF1-4577AFF8DCC6}" srcOrd="0" destOrd="0" parTransId="{728C109B-9647-4D0F-B1F8-02984C6E4D8F}" sibTransId="{5C1D5206-080F-4336-B8A6-D1B083C7AB9B}"/>
    <dgm:cxn modelId="{E36576C0-B2BF-734C-AE85-B278D33590EE}" type="presOf" srcId="{106B4C8B-D96F-4302-9CF1-4577AFF8DCC6}" destId="{ED44A269-E03F-D844-9950-82ECDB75C39F}" srcOrd="0" destOrd="0" presId="urn:microsoft.com/office/officeart/2005/8/layout/process4"/>
    <dgm:cxn modelId="{80499CD8-3871-41BB-AC26-3366A59702EE}" srcId="{2FC969C8-D1EC-44D1-8CB2-CD145A4243E7}" destId="{892E70A5-A9CD-4BAF-B3B7-0B8F855E96E0}" srcOrd="1" destOrd="0" parTransId="{153E49C8-47E5-4461-BD82-44B98ED5285E}" sibTransId="{D98AB492-D67B-4CD2-B538-BD8EAC66D2E4}"/>
    <dgm:cxn modelId="{C91434E5-B541-6240-8FCE-F6A5E35B45A1}" type="presOf" srcId="{F044D08A-549F-4E70-9099-9BECD07FAAD9}" destId="{84573C3C-984F-8346-BE1E-ED195E4EE629}" srcOrd="0" destOrd="0" presId="urn:microsoft.com/office/officeart/2005/8/layout/process4"/>
    <dgm:cxn modelId="{9A6325ED-6674-4E9F-86F0-F6FD099114A0}" srcId="{2FC969C8-D1EC-44D1-8CB2-CD145A4243E7}" destId="{E27E5EE6-CE4D-4F3D-9278-80D2CF5C059B}" srcOrd="2" destOrd="0" parTransId="{FEFCDFAF-2F26-422F-8BA5-FAE88762412E}" sibTransId="{51FF0BA4-0B30-4D3D-B17B-CA2E491478C3}"/>
    <dgm:cxn modelId="{52D9D59A-489D-764E-BBCB-2BDEF0061141}" type="presParOf" srcId="{BAF50111-29F2-544A-A407-10D426482A89}" destId="{E7CFCDBA-C928-FF43-9B39-13E15364CDAB}" srcOrd="0" destOrd="0" presId="urn:microsoft.com/office/officeart/2005/8/layout/process4"/>
    <dgm:cxn modelId="{44EF19CE-C8ED-8244-BB50-994133B799A8}" type="presParOf" srcId="{E7CFCDBA-C928-FF43-9B39-13E15364CDAB}" destId="{B7B0AB08-AB53-5E42-BC40-4C14B60B1986}" srcOrd="0" destOrd="0" presId="urn:microsoft.com/office/officeart/2005/8/layout/process4"/>
    <dgm:cxn modelId="{F52DAA7C-59FA-364B-A4C8-945F716077E3}" type="presParOf" srcId="{E7CFCDBA-C928-FF43-9B39-13E15364CDAB}" destId="{EEC000C9-53DC-8340-BCE0-A58B2C84BB42}" srcOrd="1" destOrd="0" presId="urn:microsoft.com/office/officeart/2005/8/layout/process4"/>
    <dgm:cxn modelId="{D2DEDDBB-308F-194E-B67E-5C742167FBD1}" type="presParOf" srcId="{E7CFCDBA-C928-FF43-9B39-13E15364CDAB}" destId="{8F80A0C7-FFCF-0242-B8FA-DD203EB487A5}" srcOrd="2" destOrd="0" presId="urn:microsoft.com/office/officeart/2005/8/layout/process4"/>
    <dgm:cxn modelId="{32F36E60-8AFE-614E-B867-D00D52C8F5D9}" type="presParOf" srcId="{8F80A0C7-FFCF-0242-B8FA-DD203EB487A5}" destId="{ED44A269-E03F-D844-9950-82ECDB75C39F}" srcOrd="0" destOrd="0" presId="urn:microsoft.com/office/officeart/2005/8/layout/process4"/>
    <dgm:cxn modelId="{43EC624F-5A87-6047-986A-3B98F49F1649}" type="presParOf" srcId="{8F80A0C7-FFCF-0242-B8FA-DD203EB487A5}" destId="{9461F367-F846-D648-9C44-BA9403C8C142}" srcOrd="1" destOrd="0" presId="urn:microsoft.com/office/officeart/2005/8/layout/process4"/>
    <dgm:cxn modelId="{5118AFF4-484F-974C-AF21-F1D8B463241A}" type="presParOf" srcId="{8F80A0C7-FFCF-0242-B8FA-DD203EB487A5}" destId="{6AB01848-2C6A-9B47-8ED5-9EB1678AE991}" srcOrd="2" destOrd="0" presId="urn:microsoft.com/office/officeart/2005/8/layout/process4"/>
    <dgm:cxn modelId="{78FE683B-9103-F947-8BA7-C0B9AD7EAA5A}" type="presParOf" srcId="{8F80A0C7-FFCF-0242-B8FA-DD203EB487A5}" destId="{84573C3C-984F-8346-BE1E-ED195E4EE629}" srcOrd="3"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F52CD9-5735-4DE1-80EE-87A6CFEA96D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F2C3601-E6B5-49C0-833D-7781A0769798}">
      <dgm:prSet/>
      <dgm:spPr/>
      <dgm:t>
        <a:bodyPr/>
        <a:lstStyle/>
        <a:p>
          <a:r>
            <a:rPr lang="en-GB" dirty="0"/>
            <a:t>Medical Doctors</a:t>
          </a:r>
          <a:endParaRPr lang="en-US" dirty="0"/>
        </a:p>
      </dgm:t>
    </dgm:pt>
    <dgm:pt modelId="{BC9A6D0C-6D23-4B77-AE36-1BBF1630C5C0}" type="parTrans" cxnId="{81ED5665-17B4-4638-A7C9-2737F877FB8A}">
      <dgm:prSet/>
      <dgm:spPr/>
      <dgm:t>
        <a:bodyPr/>
        <a:lstStyle/>
        <a:p>
          <a:endParaRPr lang="en-US"/>
        </a:p>
      </dgm:t>
    </dgm:pt>
    <dgm:pt modelId="{F153CF1D-287D-4551-A392-F3AB643BEF9A}" type="sibTrans" cxnId="{81ED5665-17B4-4638-A7C9-2737F877FB8A}">
      <dgm:prSet/>
      <dgm:spPr/>
      <dgm:t>
        <a:bodyPr/>
        <a:lstStyle/>
        <a:p>
          <a:endParaRPr lang="en-US"/>
        </a:p>
      </dgm:t>
    </dgm:pt>
    <dgm:pt modelId="{39CC460B-7956-4058-83DE-24BA1AF73667}">
      <dgm:prSet/>
      <dgm:spPr/>
      <dgm:t>
        <a:bodyPr/>
        <a:lstStyle/>
        <a:p>
          <a:r>
            <a:rPr lang="en-GB" dirty="0"/>
            <a:t>Dental Surgeon </a:t>
          </a:r>
          <a:endParaRPr lang="en-US" dirty="0"/>
        </a:p>
      </dgm:t>
    </dgm:pt>
    <dgm:pt modelId="{3F35CD34-5199-4B6C-8DB2-271FA99EE525}" type="parTrans" cxnId="{624C2A26-0BD3-4C9C-9344-BCE4D722EFB9}">
      <dgm:prSet/>
      <dgm:spPr/>
      <dgm:t>
        <a:bodyPr/>
        <a:lstStyle/>
        <a:p>
          <a:endParaRPr lang="en-US"/>
        </a:p>
      </dgm:t>
    </dgm:pt>
    <dgm:pt modelId="{7E307AD1-8E6C-4CA3-853C-8802EE0FDD50}" type="sibTrans" cxnId="{624C2A26-0BD3-4C9C-9344-BCE4D722EFB9}">
      <dgm:prSet/>
      <dgm:spPr/>
      <dgm:t>
        <a:bodyPr/>
        <a:lstStyle/>
        <a:p>
          <a:endParaRPr lang="en-US"/>
        </a:p>
      </dgm:t>
    </dgm:pt>
    <dgm:pt modelId="{01428AAD-C5E7-457F-8981-B8C6042EF4D1}">
      <dgm:prSet/>
      <dgm:spPr/>
      <dgm:t>
        <a:bodyPr/>
        <a:lstStyle/>
        <a:p>
          <a:r>
            <a:rPr lang="en-GB"/>
            <a:t>Dentist</a:t>
          </a:r>
          <a:endParaRPr lang="en-US"/>
        </a:p>
      </dgm:t>
    </dgm:pt>
    <dgm:pt modelId="{FD56E949-3F37-497F-A1BC-A07A0270F818}" type="parTrans" cxnId="{62A3083F-AC61-4516-ACDA-126670AAA71E}">
      <dgm:prSet/>
      <dgm:spPr/>
      <dgm:t>
        <a:bodyPr/>
        <a:lstStyle/>
        <a:p>
          <a:endParaRPr lang="en-US"/>
        </a:p>
      </dgm:t>
    </dgm:pt>
    <dgm:pt modelId="{4515AD4E-BB7B-4C14-BD63-32FA17A527C5}" type="sibTrans" cxnId="{62A3083F-AC61-4516-ACDA-126670AAA71E}">
      <dgm:prSet/>
      <dgm:spPr/>
      <dgm:t>
        <a:bodyPr/>
        <a:lstStyle/>
        <a:p>
          <a:endParaRPr lang="en-US"/>
        </a:p>
      </dgm:t>
    </dgm:pt>
    <dgm:pt modelId="{4DE6E744-F1FC-4BB9-941F-1C739E73DD79}">
      <dgm:prSet/>
      <dgm:spPr/>
      <dgm:t>
        <a:bodyPr/>
        <a:lstStyle/>
        <a:p>
          <a:r>
            <a:rPr lang="en-GB"/>
            <a:t>Medical Licentiates</a:t>
          </a:r>
          <a:endParaRPr lang="en-US"/>
        </a:p>
      </dgm:t>
    </dgm:pt>
    <dgm:pt modelId="{F86A9224-6ECA-4CA6-95A3-13D3885A84E0}" type="parTrans" cxnId="{5B54385A-6E27-4DBF-8DB8-A4F56F776ABC}">
      <dgm:prSet/>
      <dgm:spPr/>
      <dgm:t>
        <a:bodyPr/>
        <a:lstStyle/>
        <a:p>
          <a:endParaRPr lang="en-US"/>
        </a:p>
      </dgm:t>
    </dgm:pt>
    <dgm:pt modelId="{E6FB332A-102E-4DDC-B1AC-24CA793DFB17}" type="sibTrans" cxnId="{5B54385A-6E27-4DBF-8DB8-A4F56F776ABC}">
      <dgm:prSet/>
      <dgm:spPr/>
      <dgm:t>
        <a:bodyPr/>
        <a:lstStyle/>
        <a:p>
          <a:endParaRPr lang="en-US"/>
        </a:p>
      </dgm:t>
    </dgm:pt>
    <dgm:pt modelId="{ED0EAB7C-1D7A-4C6B-B62B-2C20D996C081}">
      <dgm:prSet/>
      <dgm:spPr/>
      <dgm:t>
        <a:bodyPr/>
        <a:lstStyle/>
        <a:p>
          <a:r>
            <a:rPr lang="en-GB"/>
            <a:t>Clinical Officers</a:t>
          </a:r>
          <a:endParaRPr lang="en-US"/>
        </a:p>
      </dgm:t>
    </dgm:pt>
    <dgm:pt modelId="{A80CACC5-1363-4C43-B6A7-02D234461490}" type="parTrans" cxnId="{830A2DBF-7BCE-48D7-A5D1-6BB213C13A9C}">
      <dgm:prSet/>
      <dgm:spPr/>
      <dgm:t>
        <a:bodyPr/>
        <a:lstStyle/>
        <a:p>
          <a:endParaRPr lang="en-US"/>
        </a:p>
      </dgm:t>
    </dgm:pt>
    <dgm:pt modelId="{5C7FFEE2-0F8D-417B-9264-62FD1809D683}" type="sibTrans" cxnId="{830A2DBF-7BCE-48D7-A5D1-6BB213C13A9C}">
      <dgm:prSet/>
      <dgm:spPr/>
      <dgm:t>
        <a:bodyPr/>
        <a:lstStyle/>
        <a:p>
          <a:endParaRPr lang="en-US"/>
        </a:p>
      </dgm:t>
    </dgm:pt>
    <dgm:pt modelId="{A004A007-8448-4993-A7B4-B0415E9EAA54}">
      <dgm:prSet/>
      <dgm:spPr/>
      <dgm:t>
        <a:bodyPr/>
        <a:lstStyle/>
        <a:p>
          <a:r>
            <a:rPr lang="en-GB" dirty="0"/>
            <a:t>Midwives</a:t>
          </a:r>
          <a:endParaRPr lang="en-US" dirty="0"/>
        </a:p>
      </dgm:t>
    </dgm:pt>
    <dgm:pt modelId="{99FE2C6B-F4D3-471D-B68E-4824539B4A7A}" type="parTrans" cxnId="{12EFB7BD-4458-4CF1-9D79-F6C78CEECEBD}">
      <dgm:prSet/>
      <dgm:spPr/>
      <dgm:t>
        <a:bodyPr/>
        <a:lstStyle/>
        <a:p>
          <a:endParaRPr lang="en-US"/>
        </a:p>
      </dgm:t>
    </dgm:pt>
    <dgm:pt modelId="{961B3AC1-BBD8-45B4-BB60-599A59EB46A2}" type="sibTrans" cxnId="{12EFB7BD-4458-4CF1-9D79-F6C78CEECEBD}">
      <dgm:prSet/>
      <dgm:spPr/>
      <dgm:t>
        <a:bodyPr/>
        <a:lstStyle/>
        <a:p>
          <a:endParaRPr lang="en-US"/>
        </a:p>
      </dgm:t>
    </dgm:pt>
    <dgm:pt modelId="{3427219E-DEAC-437C-A6EA-8C844F55026D}">
      <dgm:prSet/>
      <dgm:spPr/>
      <dgm:t>
        <a:bodyPr/>
        <a:lstStyle/>
        <a:p>
          <a:r>
            <a:rPr lang="en-GB"/>
            <a:t>Nurses</a:t>
          </a:r>
          <a:endParaRPr lang="en-US"/>
        </a:p>
      </dgm:t>
    </dgm:pt>
    <dgm:pt modelId="{2DE8A868-8EEB-4EB7-A40D-8B55B1C10AB9}" type="parTrans" cxnId="{97E88B68-AD69-4603-8B97-40E181EF91CC}">
      <dgm:prSet/>
      <dgm:spPr/>
      <dgm:t>
        <a:bodyPr/>
        <a:lstStyle/>
        <a:p>
          <a:endParaRPr lang="en-US"/>
        </a:p>
      </dgm:t>
    </dgm:pt>
    <dgm:pt modelId="{E4FE07F7-4355-467A-974A-44839CC2AE91}" type="sibTrans" cxnId="{97E88B68-AD69-4603-8B97-40E181EF91CC}">
      <dgm:prSet/>
      <dgm:spPr/>
      <dgm:t>
        <a:bodyPr/>
        <a:lstStyle/>
        <a:p>
          <a:endParaRPr lang="en-US"/>
        </a:p>
      </dgm:t>
    </dgm:pt>
    <dgm:pt modelId="{1527DF52-3F71-41BA-9C25-F89BBE7E8B29}">
      <dgm:prSet/>
      <dgm:spPr/>
      <dgm:t>
        <a:bodyPr/>
        <a:lstStyle/>
        <a:p>
          <a:r>
            <a:rPr lang="en-GB" dirty="0"/>
            <a:t>All Health Practitioners as Stipulated by Act 24 of 2009 section 8(2) and Act 10 0f 2019 (1)</a:t>
          </a:r>
          <a:endParaRPr lang="en-US" dirty="0"/>
        </a:p>
      </dgm:t>
    </dgm:pt>
    <dgm:pt modelId="{B59C027B-F1BB-4852-A482-DDB4A260AAF9}" type="parTrans" cxnId="{61A41FE7-4CD6-4DC2-87F5-FB8ADB7DAAC2}">
      <dgm:prSet/>
      <dgm:spPr/>
      <dgm:t>
        <a:bodyPr/>
        <a:lstStyle/>
        <a:p>
          <a:endParaRPr lang="en-US"/>
        </a:p>
      </dgm:t>
    </dgm:pt>
    <dgm:pt modelId="{1BE7D412-15C7-4582-A70E-0E89728F2E37}" type="sibTrans" cxnId="{61A41FE7-4CD6-4DC2-87F5-FB8ADB7DAAC2}">
      <dgm:prSet/>
      <dgm:spPr/>
      <dgm:t>
        <a:bodyPr/>
        <a:lstStyle/>
        <a:p>
          <a:endParaRPr lang="en-US"/>
        </a:p>
      </dgm:t>
    </dgm:pt>
    <dgm:pt modelId="{EEC7C62D-2398-4A5A-BC0D-21A46F7A3C6D}" type="pres">
      <dgm:prSet presAssocID="{98F52CD9-5735-4DE1-80EE-87A6CFEA96DE}" presName="diagram" presStyleCnt="0">
        <dgm:presLayoutVars>
          <dgm:dir/>
          <dgm:resizeHandles val="exact"/>
        </dgm:presLayoutVars>
      </dgm:prSet>
      <dgm:spPr/>
    </dgm:pt>
    <dgm:pt modelId="{5BD99C6D-DDA1-4F64-8D32-8B77340ABACB}" type="pres">
      <dgm:prSet presAssocID="{BF2C3601-E6B5-49C0-833D-7781A0769798}" presName="node" presStyleLbl="node1" presStyleIdx="0" presStyleCnt="8">
        <dgm:presLayoutVars>
          <dgm:bulletEnabled val="1"/>
        </dgm:presLayoutVars>
      </dgm:prSet>
      <dgm:spPr/>
    </dgm:pt>
    <dgm:pt modelId="{E609CDF5-8D6E-4B7B-B8A6-16CA2C0DD203}" type="pres">
      <dgm:prSet presAssocID="{F153CF1D-287D-4551-A392-F3AB643BEF9A}" presName="sibTrans" presStyleCnt="0"/>
      <dgm:spPr/>
    </dgm:pt>
    <dgm:pt modelId="{E7E0B9F2-0DED-45E0-977B-8BE23E863ACF}" type="pres">
      <dgm:prSet presAssocID="{39CC460B-7956-4058-83DE-24BA1AF73667}" presName="node" presStyleLbl="node1" presStyleIdx="1" presStyleCnt="8">
        <dgm:presLayoutVars>
          <dgm:bulletEnabled val="1"/>
        </dgm:presLayoutVars>
      </dgm:prSet>
      <dgm:spPr/>
    </dgm:pt>
    <dgm:pt modelId="{99B097D6-35C2-45DD-87DB-A85CE0CBC3AA}" type="pres">
      <dgm:prSet presAssocID="{7E307AD1-8E6C-4CA3-853C-8802EE0FDD50}" presName="sibTrans" presStyleCnt="0"/>
      <dgm:spPr/>
    </dgm:pt>
    <dgm:pt modelId="{9FF1BA5C-678F-4443-9DBD-F9679ED33DD9}" type="pres">
      <dgm:prSet presAssocID="{01428AAD-C5E7-457F-8981-B8C6042EF4D1}" presName="node" presStyleLbl="node1" presStyleIdx="2" presStyleCnt="8">
        <dgm:presLayoutVars>
          <dgm:bulletEnabled val="1"/>
        </dgm:presLayoutVars>
      </dgm:prSet>
      <dgm:spPr/>
    </dgm:pt>
    <dgm:pt modelId="{56769EA7-334D-467A-A8CE-9B4E0B2E50AF}" type="pres">
      <dgm:prSet presAssocID="{4515AD4E-BB7B-4C14-BD63-32FA17A527C5}" presName="sibTrans" presStyleCnt="0"/>
      <dgm:spPr/>
    </dgm:pt>
    <dgm:pt modelId="{78227D8E-36D1-4B72-A603-4D57BB8A6ECC}" type="pres">
      <dgm:prSet presAssocID="{4DE6E744-F1FC-4BB9-941F-1C739E73DD79}" presName="node" presStyleLbl="node1" presStyleIdx="3" presStyleCnt="8">
        <dgm:presLayoutVars>
          <dgm:bulletEnabled val="1"/>
        </dgm:presLayoutVars>
      </dgm:prSet>
      <dgm:spPr/>
    </dgm:pt>
    <dgm:pt modelId="{A1F42757-2D8A-44EC-9EEB-6A86C113A125}" type="pres">
      <dgm:prSet presAssocID="{E6FB332A-102E-4DDC-B1AC-24CA793DFB17}" presName="sibTrans" presStyleCnt="0"/>
      <dgm:spPr/>
    </dgm:pt>
    <dgm:pt modelId="{33539186-0FC7-4AD9-BE99-27C546BD559D}" type="pres">
      <dgm:prSet presAssocID="{ED0EAB7C-1D7A-4C6B-B62B-2C20D996C081}" presName="node" presStyleLbl="node1" presStyleIdx="4" presStyleCnt="8">
        <dgm:presLayoutVars>
          <dgm:bulletEnabled val="1"/>
        </dgm:presLayoutVars>
      </dgm:prSet>
      <dgm:spPr/>
    </dgm:pt>
    <dgm:pt modelId="{71E1DACD-E50B-4C8D-81FC-91D029823AFE}" type="pres">
      <dgm:prSet presAssocID="{5C7FFEE2-0F8D-417B-9264-62FD1809D683}" presName="sibTrans" presStyleCnt="0"/>
      <dgm:spPr/>
    </dgm:pt>
    <dgm:pt modelId="{DE85A9E9-F4A8-4AE2-A51C-41757338615C}" type="pres">
      <dgm:prSet presAssocID="{A004A007-8448-4993-A7B4-B0415E9EAA54}" presName="node" presStyleLbl="node1" presStyleIdx="5" presStyleCnt="8">
        <dgm:presLayoutVars>
          <dgm:bulletEnabled val="1"/>
        </dgm:presLayoutVars>
      </dgm:prSet>
      <dgm:spPr/>
    </dgm:pt>
    <dgm:pt modelId="{CDD06918-8297-4989-91A3-111B9F850C8C}" type="pres">
      <dgm:prSet presAssocID="{961B3AC1-BBD8-45B4-BB60-599A59EB46A2}" presName="sibTrans" presStyleCnt="0"/>
      <dgm:spPr/>
    </dgm:pt>
    <dgm:pt modelId="{5F03CB97-CBAE-4920-8C23-E86CFB63B611}" type="pres">
      <dgm:prSet presAssocID="{3427219E-DEAC-437C-A6EA-8C844F55026D}" presName="node" presStyleLbl="node1" presStyleIdx="6" presStyleCnt="8">
        <dgm:presLayoutVars>
          <dgm:bulletEnabled val="1"/>
        </dgm:presLayoutVars>
      </dgm:prSet>
      <dgm:spPr/>
    </dgm:pt>
    <dgm:pt modelId="{9AF63894-CA51-4B90-BA2E-D3F3CD56490C}" type="pres">
      <dgm:prSet presAssocID="{E4FE07F7-4355-467A-974A-44839CC2AE91}" presName="sibTrans" presStyleCnt="0"/>
      <dgm:spPr/>
    </dgm:pt>
    <dgm:pt modelId="{A75C9FC0-09DC-49F8-92D3-03475D753515}" type="pres">
      <dgm:prSet presAssocID="{1527DF52-3F71-41BA-9C25-F89BBE7E8B29}" presName="node" presStyleLbl="node1" presStyleIdx="7" presStyleCnt="8">
        <dgm:presLayoutVars>
          <dgm:bulletEnabled val="1"/>
        </dgm:presLayoutVars>
      </dgm:prSet>
      <dgm:spPr/>
    </dgm:pt>
  </dgm:ptLst>
  <dgm:cxnLst>
    <dgm:cxn modelId="{89937D1D-6663-443E-ACA9-9D516EB7E7E8}" type="presOf" srcId="{3427219E-DEAC-437C-A6EA-8C844F55026D}" destId="{5F03CB97-CBAE-4920-8C23-E86CFB63B611}" srcOrd="0" destOrd="0" presId="urn:microsoft.com/office/officeart/2005/8/layout/default"/>
    <dgm:cxn modelId="{624C2A26-0BD3-4C9C-9344-BCE4D722EFB9}" srcId="{98F52CD9-5735-4DE1-80EE-87A6CFEA96DE}" destId="{39CC460B-7956-4058-83DE-24BA1AF73667}" srcOrd="1" destOrd="0" parTransId="{3F35CD34-5199-4B6C-8DB2-271FA99EE525}" sibTransId="{7E307AD1-8E6C-4CA3-853C-8802EE0FDD50}"/>
    <dgm:cxn modelId="{89725731-899D-4917-A368-C933EAF2E572}" type="presOf" srcId="{4DE6E744-F1FC-4BB9-941F-1C739E73DD79}" destId="{78227D8E-36D1-4B72-A603-4D57BB8A6ECC}" srcOrd="0" destOrd="0" presId="urn:microsoft.com/office/officeart/2005/8/layout/default"/>
    <dgm:cxn modelId="{62A3083F-AC61-4516-ACDA-126670AAA71E}" srcId="{98F52CD9-5735-4DE1-80EE-87A6CFEA96DE}" destId="{01428AAD-C5E7-457F-8981-B8C6042EF4D1}" srcOrd="2" destOrd="0" parTransId="{FD56E949-3F37-497F-A1BC-A07A0270F818}" sibTransId="{4515AD4E-BB7B-4C14-BD63-32FA17A527C5}"/>
    <dgm:cxn modelId="{E97D3C44-0208-4C7A-90EA-0E7E975DBE4E}" type="presOf" srcId="{1527DF52-3F71-41BA-9C25-F89BBE7E8B29}" destId="{A75C9FC0-09DC-49F8-92D3-03475D753515}" srcOrd="0" destOrd="0" presId="urn:microsoft.com/office/officeart/2005/8/layout/default"/>
    <dgm:cxn modelId="{5B54385A-6E27-4DBF-8DB8-A4F56F776ABC}" srcId="{98F52CD9-5735-4DE1-80EE-87A6CFEA96DE}" destId="{4DE6E744-F1FC-4BB9-941F-1C739E73DD79}" srcOrd="3" destOrd="0" parTransId="{F86A9224-6ECA-4CA6-95A3-13D3885A84E0}" sibTransId="{E6FB332A-102E-4DDC-B1AC-24CA793DFB17}"/>
    <dgm:cxn modelId="{460D5C60-9067-44ED-8D90-83BBA83E8BF7}" type="presOf" srcId="{98F52CD9-5735-4DE1-80EE-87A6CFEA96DE}" destId="{EEC7C62D-2398-4A5A-BC0D-21A46F7A3C6D}" srcOrd="0" destOrd="0" presId="urn:microsoft.com/office/officeart/2005/8/layout/default"/>
    <dgm:cxn modelId="{81ED5665-17B4-4638-A7C9-2737F877FB8A}" srcId="{98F52CD9-5735-4DE1-80EE-87A6CFEA96DE}" destId="{BF2C3601-E6B5-49C0-833D-7781A0769798}" srcOrd="0" destOrd="0" parTransId="{BC9A6D0C-6D23-4B77-AE36-1BBF1630C5C0}" sibTransId="{F153CF1D-287D-4551-A392-F3AB643BEF9A}"/>
    <dgm:cxn modelId="{97E88B68-AD69-4603-8B97-40E181EF91CC}" srcId="{98F52CD9-5735-4DE1-80EE-87A6CFEA96DE}" destId="{3427219E-DEAC-437C-A6EA-8C844F55026D}" srcOrd="6" destOrd="0" parTransId="{2DE8A868-8EEB-4EB7-A40D-8B55B1C10AB9}" sibTransId="{E4FE07F7-4355-467A-974A-44839CC2AE91}"/>
    <dgm:cxn modelId="{78306A92-BD59-4A29-AA19-F86873D126DE}" type="presOf" srcId="{BF2C3601-E6B5-49C0-833D-7781A0769798}" destId="{5BD99C6D-DDA1-4F64-8D32-8B77340ABACB}" srcOrd="0" destOrd="0" presId="urn:microsoft.com/office/officeart/2005/8/layout/default"/>
    <dgm:cxn modelId="{903AE4A3-B5D8-4A7C-9B19-715C995C2C2E}" type="presOf" srcId="{ED0EAB7C-1D7A-4C6B-B62B-2C20D996C081}" destId="{33539186-0FC7-4AD9-BE99-27C546BD559D}" srcOrd="0" destOrd="0" presId="urn:microsoft.com/office/officeart/2005/8/layout/default"/>
    <dgm:cxn modelId="{496ECCA8-97A6-4DBD-BE89-3C07EE7CF4F8}" type="presOf" srcId="{39CC460B-7956-4058-83DE-24BA1AF73667}" destId="{E7E0B9F2-0DED-45E0-977B-8BE23E863ACF}" srcOrd="0" destOrd="0" presId="urn:microsoft.com/office/officeart/2005/8/layout/default"/>
    <dgm:cxn modelId="{12EFB7BD-4458-4CF1-9D79-F6C78CEECEBD}" srcId="{98F52CD9-5735-4DE1-80EE-87A6CFEA96DE}" destId="{A004A007-8448-4993-A7B4-B0415E9EAA54}" srcOrd="5" destOrd="0" parTransId="{99FE2C6B-F4D3-471D-B68E-4824539B4A7A}" sibTransId="{961B3AC1-BBD8-45B4-BB60-599A59EB46A2}"/>
    <dgm:cxn modelId="{830A2DBF-7BCE-48D7-A5D1-6BB213C13A9C}" srcId="{98F52CD9-5735-4DE1-80EE-87A6CFEA96DE}" destId="{ED0EAB7C-1D7A-4C6B-B62B-2C20D996C081}" srcOrd="4" destOrd="0" parTransId="{A80CACC5-1363-4C43-B6A7-02D234461490}" sibTransId="{5C7FFEE2-0F8D-417B-9264-62FD1809D683}"/>
    <dgm:cxn modelId="{560886D7-37D6-4971-97D6-25D0EC82AFF2}" type="presOf" srcId="{A004A007-8448-4993-A7B4-B0415E9EAA54}" destId="{DE85A9E9-F4A8-4AE2-A51C-41757338615C}" srcOrd="0" destOrd="0" presId="urn:microsoft.com/office/officeart/2005/8/layout/default"/>
    <dgm:cxn modelId="{41EE48DD-6C05-4654-B2F4-8852A98F3E04}" type="presOf" srcId="{01428AAD-C5E7-457F-8981-B8C6042EF4D1}" destId="{9FF1BA5C-678F-4443-9DBD-F9679ED33DD9}" srcOrd="0" destOrd="0" presId="urn:microsoft.com/office/officeart/2005/8/layout/default"/>
    <dgm:cxn modelId="{61A41FE7-4CD6-4DC2-87F5-FB8ADB7DAAC2}" srcId="{98F52CD9-5735-4DE1-80EE-87A6CFEA96DE}" destId="{1527DF52-3F71-41BA-9C25-F89BBE7E8B29}" srcOrd="7" destOrd="0" parTransId="{B59C027B-F1BB-4852-A482-DDB4A260AAF9}" sibTransId="{1BE7D412-15C7-4582-A70E-0E89728F2E37}"/>
    <dgm:cxn modelId="{1B137707-EACC-4893-AB00-A8A8562122F7}" type="presParOf" srcId="{EEC7C62D-2398-4A5A-BC0D-21A46F7A3C6D}" destId="{5BD99C6D-DDA1-4F64-8D32-8B77340ABACB}" srcOrd="0" destOrd="0" presId="urn:microsoft.com/office/officeart/2005/8/layout/default"/>
    <dgm:cxn modelId="{67145F04-10B6-4249-B98F-825BAA2FF6FE}" type="presParOf" srcId="{EEC7C62D-2398-4A5A-BC0D-21A46F7A3C6D}" destId="{E609CDF5-8D6E-4B7B-B8A6-16CA2C0DD203}" srcOrd="1" destOrd="0" presId="urn:microsoft.com/office/officeart/2005/8/layout/default"/>
    <dgm:cxn modelId="{61ECD6C3-DCD3-4943-8158-A47DCC37DEFA}" type="presParOf" srcId="{EEC7C62D-2398-4A5A-BC0D-21A46F7A3C6D}" destId="{E7E0B9F2-0DED-45E0-977B-8BE23E863ACF}" srcOrd="2" destOrd="0" presId="urn:microsoft.com/office/officeart/2005/8/layout/default"/>
    <dgm:cxn modelId="{BD900ED9-DD64-4AA7-8E7A-2C866B6E9E1C}" type="presParOf" srcId="{EEC7C62D-2398-4A5A-BC0D-21A46F7A3C6D}" destId="{99B097D6-35C2-45DD-87DB-A85CE0CBC3AA}" srcOrd="3" destOrd="0" presId="urn:microsoft.com/office/officeart/2005/8/layout/default"/>
    <dgm:cxn modelId="{B20B1436-7828-4F97-B8EC-2EC94B6A2C86}" type="presParOf" srcId="{EEC7C62D-2398-4A5A-BC0D-21A46F7A3C6D}" destId="{9FF1BA5C-678F-4443-9DBD-F9679ED33DD9}" srcOrd="4" destOrd="0" presId="urn:microsoft.com/office/officeart/2005/8/layout/default"/>
    <dgm:cxn modelId="{C1642169-7AA4-47E3-AB1C-939CCEB02675}" type="presParOf" srcId="{EEC7C62D-2398-4A5A-BC0D-21A46F7A3C6D}" destId="{56769EA7-334D-467A-A8CE-9B4E0B2E50AF}" srcOrd="5" destOrd="0" presId="urn:microsoft.com/office/officeart/2005/8/layout/default"/>
    <dgm:cxn modelId="{2FAA9DAA-A478-41B1-9EAD-379F3B61C2C1}" type="presParOf" srcId="{EEC7C62D-2398-4A5A-BC0D-21A46F7A3C6D}" destId="{78227D8E-36D1-4B72-A603-4D57BB8A6ECC}" srcOrd="6" destOrd="0" presId="urn:microsoft.com/office/officeart/2005/8/layout/default"/>
    <dgm:cxn modelId="{B355F081-6E44-489D-BC82-10771017FA08}" type="presParOf" srcId="{EEC7C62D-2398-4A5A-BC0D-21A46F7A3C6D}" destId="{A1F42757-2D8A-44EC-9EEB-6A86C113A125}" srcOrd="7" destOrd="0" presId="urn:microsoft.com/office/officeart/2005/8/layout/default"/>
    <dgm:cxn modelId="{EA9813E3-872F-4276-817C-F1694DD1A7EF}" type="presParOf" srcId="{EEC7C62D-2398-4A5A-BC0D-21A46F7A3C6D}" destId="{33539186-0FC7-4AD9-BE99-27C546BD559D}" srcOrd="8" destOrd="0" presId="urn:microsoft.com/office/officeart/2005/8/layout/default"/>
    <dgm:cxn modelId="{1B9CD378-7C1C-4D35-A4F9-BE8E81EB0E58}" type="presParOf" srcId="{EEC7C62D-2398-4A5A-BC0D-21A46F7A3C6D}" destId="{71E1DACD-E50B-4C8D-81FC-91D029823AFE}" srcOrd="9" destOrd="0" presId="urn:microsoft.com/office/officeart/2005/8/layout/default"/>
    <dgm:cxn modelId="{13FA1E46-1C81-4E28-B02D-41BFBC63E0C2}" type="presParOf" srcId="{EEC7C62D-2398-4A5A-BC0D-21A46F7A3C6D}" destId="{DE85A9E9-F4A8-4AE2-A51C-41757338615C}" srcOrd="10" destOrd="0" presId="urn:microsoft.com/office/officeart/2005/8/layout/default"/>
    <dgm:cxn modelId="{8704B3A2-9CDE-47CE-9176-4AD1D42286F0}" type="presParOf" srcId="{EEC7C62D-2398-4A5A-BC0D-21A46F7A3C6D}" destId="{CDD06918-8297-4989-91A3-111B9F850C8C}" srcOrd="11" destOrd="0" presId="urn:microsoft.com/office/officeart/2005/8/layout/default"/>
    <dgm:cxn modelId="{5C368C91-94CC-4284-91CB-DC98DE795F8F}" type="presParOf" srcId="{EEC7C62D-2398-4A5A-BC0D-21A46F7A3C6D}" destId="{5F03CB97-CBAE-4920-8C23-E86CFB63B611}" srcOrd="12" destOrd="0" presId="urn:microsoft.com/office/officeart/2005/8/layout/default"/>
    <dgm:cxn modelId="{B692E3D4-A9D3-443C-BFFB-A81DF9B29BF0}" type="presParOf" srcId="{EEC7C62D-2398-4A5A-BC0D-21A46F7A3C6D}" destId="{9AF63894-CA51-4B90-BA2E-D3F3CD56490C}" srcOrd="13" destOrd="0" presId="urn:microsoft.com/office/officeart/2005/8/layout/default"/>
    <dgm:cxn modelId="{BA9A33F9-C9F6-4BF5-8F32-E85D125D1589}" type="presParOf" srcId="{EEC7C62D-2398-4A5A-BC0D-21A46F7A3C6D}" destId="{A75C9FC0-09DC-49F8-92D3-03475D753515}"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B3B03C-BE9E-42F4-9166-7AA4D216442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AB2C393-BDE7-4CEC-9EF7-763DC42E4C09}">
      <dgm:prSet/>
      <dgm:spPr/>
      <dgm:t>
        <a:bodyPr/>
        <a:lstStyle/>
        <a:p>
          <a:r>
            <a:rPr lang="en-US"/>
            <a:t>Medical history</a:t>
          </a:r>
        </a:p>
      </dgm:t>
    </dgm:pt>
    <dgm:pt modelId="{E5585E17-B3AF-4B28-87A7-08444D6A7748}" type="parTrans" cxnId="{26FF1F1F-CE17-4348-814B-D0BAF16B3D36}">
      <dgm:prSet/>
      <dgm:spPr/>
      <dgm:t>
        <a:bodyPr/>
        <a:lstStyle/>
        <a:p>
          <a:endParaRPr lang="en-US"/>
        </a:p>
      </dgm:t>
    </dgm:pt>
    <dgm:pt modelId="{A66B5385-7891-4263-99A8-EDE213551863}" type="sibTrans" cxnId="{26FF1F1F-CE17-4348-814B-D0BAF16B3D36}">
      <dgm:prSet/>
      <dgm:spPr/>
      <dgm:t>
        <a:bodyPr/>
        <a:lstStyle/>
        <a:p>
          <a:endParaRPr lang="en-US"/>
        </a:p>
      </dgm:t>
    </dgm:pt>
    <dgm:pt modelId="{51D16F5C-90A2-41A7-9040-013D8D1D3643}">
      <dgm:prSet/>
      <dgm:spPr/>
      <dgm:t>
        <a:bodyPr/>
        <a:lstStyle/>
        <a:p>
          <a:r>
            <a:rPr lang="en-US"/>
            <a:t>General Physical Examination</a:t>
          </a:r>
        </a:p>
      </dgm:t>
    </dgm:pt>
    <dgm:pt modelId="{F970C223-48F1-4211-A230-03C27CC5030E}" type="parTrans" cxnId="{E7E978E4-2898-4A29-BB01-A9EC8D06D04A}">
      <dgm:prSet/>
      <dgm:spPr/>
      <dgm:t>
        <a:bodyPr/>
        <a:lstStyle/>
        <a:p>
          <a:endParaRPr lang="en-US"/>
        </a:p>
      </dgm:t>
    </dgm:pt>
    <dgm:pt modelId="{AA76CFCD-DBBB-44BE-B3EC-8A5531416C51}" type="sibTrans" cxnId="{E7E978E4-2898-4A29-BB01-A9EC8D06D04A}">
      <dgm:prSet/>
      <dgm:spPr/>
      <dgm:t>
        <a:bodyPr/>
        <a:lstStyle/>
        <a:p>
          <a:endParaRPr lang="en-US"/>
        </a:p>
      </dgm:t>
    </dgm:pt>
    <dgm:pt modelId="{07F1BE32-821C-4DFB-8225-C6BE6360F6C9}">
      <dgm:prSet/>
      <dgm:spPr/>
      <dgm:t>
        <a:bodyPr/>
        <a:lstStyle/>
        <a:p>
          <a:r>
            <a:rPr lang="en-US" dirty="0"/>
            <a:t>Multi-Method  Regional examination</a:t>
          </a:r>
        </a:p>
      </dgm:t>
    </dgm:pt>
    <dgm:pt modelId="{CF8BC811-2628-4C05-BFCE-609DEA58F0B5}" type="parTrans" cxnId="{6275B704-09FE-4C85-B49A-06D308A32A41}">
      <dgm:prSet/>
      <dgm:spPr/>
      <dgm:t>
        <a:bodyPr/>
        <a:lstStyle/>
        <a:p>
          <a:endParaRPr lang="en-US"/>
        </a:p>
      </dgm:t>
    </dgm:pt>
    <dgm:pt modelId="{AF0A78C2-9EB2-4D2E-859A-73912C1C77F8}" type="sibTrans" cxnId="{6275B704-09FE-4C85-B49A-06D308A32A41}">
      <dgm:prSet/>
      <dgm:spPr/>
      <dgm:t>
        <a:bodyPr/>
        <a:lstStyle/>
        <a:p>
          <a:endParaRPr lang="en-US"/>
        </a:p>
      </dgm:t>
    </dgm:pt>
    <dgm:pt modelId="{28EC8996-23C6-47E1-83D4-2891FC2D853C}">
      <dgm:prSet/>
      <dgm:spPr/>
      <dgm:t>
        <a:bodyPr/>
        <a:lstStyle/>
        <a:p>
          <a:r>
            <a:rPr lang="en-US" dirty="0"/>
            <a:t>Use of magnification</a:t>
          </a:r>
        </a:p>
      </dgm:t>
    </dgm:pt>
    <dgm:pt modelId="{5ADA0D1B-79D0-44B5-8D11-87773D3F882E}" type="parTrans" cxnId="{28840982-52C2-4C96-8C86-7EB30D5C0A2A}">
      <dgm:prSet/>
      <dgm:spPr/>
      <dgm:t>
        <a:bodyPr/>
        <a:lstStyle/>
        <a:p>
          <a:endParaRPr lang="en-US"/>
        </a:p>
      </dgm:t>
    </dgm:pt>
    <dgm:pt modelId="{2F31E792-0067-4E96-ADF5-0D99BE5E002F}" type="sibTrans" cxnId="{28840982-52C2-4C96-8C86-7EB30D5C0A2A}">
      <dgm:prSet/>
      <dgm:spPr/>
      <dgm:t>
        <a:bodyPr/>
        <a:lstStyle/>
        <a:p>
          <a:endParaRPr lang="en-US"/>
        </a:p>
      </dgm:t>
    </dgm:pt>
    <dgm:pt modelId="{D10FEFB2-2776-4671-932A-1F4DD07DBFC7}">
      <dgm:prSet/>
      <dgm:spPr/>
      <dgm:t>
        <a:bodyPr/>
        <a:lstStyle/>
        <a:p>
          <a:r>
            <a:rPr lang="en-US" dirty="0"/>
            <a:t>Specialized exam techniques are always required</a:t>
          </a:r>
        </a:p>
      </dgm:t>
    </dgm:pt>
    <dgm:pt modelId="{DC7C98D4-7679-45F7-BDF2-9B65DD8F2E1D}" type="parTrans" cxnId="{40183D3D-9908-4888-A879-25E701094148}">
      <dgm:prSet/>
      <dgm:spPr/>
      <dgm:t>
        <a:bodyPr/>
        <a:lstStyle/>
        <a:p>
          <a:endParaRPr lang="en-US"/>
        </a:p>
      </dgm:t>
    </dgm:pt>
    <dgm:pt modelId="{2C6D86BA-1AC9-4CE7-BDA7-DF10CDDB91EE}" type="sibTrans" cxnId="{40183D3D-9908-4888-A879-25E701094148}">
      <dgm:prSet/>
      <dgm:spPr/>
      <dgm:t>
        <a:bodyPr/>
        <a:lstStyle/>
        <a:p>
          <a:endParaRPr lang="en-US"/>
        </a:p>
      </dgm:t>
    </dgm:pt>
    <dgm:pt modelId="{39367FED-68B1-4256-AD31-B3E3C3A21C7C}">
      <dgm:prSet/>
      <dgm:spPr/>
      <dgm:t>
        <a:bodyPr/>
        <a:lstStyle/>
        <a:p>
          <a:r>
            <a:rPr lang="en-US" dirty="0"/>
            <a:t>Collection of forensic material</a:t>
          </a:r>
        </a:p>
      </dgm:t>
    </dgm:pt>
    <dgm:pt modelId="{5E2778E3-BA7F-4F81-8404-388988DF07FD}" type="parTrans" cxnId="{44ED8E88-44F6-4809-A144-EE6CC68609E5}">
      <dgm:prSet/>
      <dgm:spPr/>
      <dgm:t>
        <a:bodyPr/>
        <a:lstStyle/>
        <a:p>
          <a:endParaRPr lang="en-US"/>
        </a:p>
      </dgm:t>
    </dgm:pt>
    <dgm:pt modelId="{F1A2F774-BC2D-4702-BCE4-65DB54440976}" type="sibTrans" cxnId="{44ED8E88-44F6-4809-A144-EE6CC68609E5}">
      <dgm:prSet/>
      <dgm:spPr/>
      <dgm:t>
        <a:bodyPr/>
        <a:lstStyle/>
        <a:p>
          <a:endParaRPr lang="en-US"/>
        </a:p>
      </dgm:t>
    </dgm:pt>
    <dgm:pt modelId="{6187EFF6-FE9D-FD48-B335-83A9A0A75373}" type="pres">
      <dgm:prSet presAssocID="{BFB3B03C-BE9E-42F4-9166-7AA4D2164424}" presName="diagram" presStyleCnt="0">
        <dgm:presLayoutVars>
          <dgm:dir/>
          <dgm:resizeHandles val="exact"/>
        </dgm:presLayoutVars>
      </dgm:prSet>
      <dgm:spPr/>
    </dgm:pt>
    <dgm:pt modelId="{A9BEA385-FDFB-3648-9BCD-D56F72007C87}" type="pres">
      <dgm:prSet presAssocID="{DAB2C393-BDE7-4CEC-9EF7-763DC42E4C09}" presName="node" presStyleLbl="node1" presStyleIdx="0" presStyleCnt="6">
        <dgm:presLayoutVars>
          <dgm:bulletEnabled val="1"/>
        </dgm:presLayoutVars>
      </dgm:prSet>
      <dgm:spPr/>
    </dgm:pt>
    <dgm:pt modelId="{D9BA1BFE-2B5E-1949-A9FF-BB5C15CD275A}" type="pres">
      <dgm:prSet presAssocID="{A66B5385-7891-4263-99A8-EDE213551863}" presName="sibTrans" presStyleCnt="0"/>
      <dgm:spPr/>
    </dgm:pt>
    <dgm:pt modelId="{B9251B60-B3A8-EC49-AD16-4E57B99CCC5B}" type="pres">
      <dgm:prSet presAssocID="{51D16F5C-90A2-41A7-9040-013D8D1D3643}" presName="node" presStyleLbl="node1" presStyleIdx="1" presStyleCnt="6">
        <dgm:presLayoutVars>
          <dgm:bulletEnabled val="1"/>
        </dgm:presLayoutVars>
      </dgm:prSet>
      <dgm:spPr/>
    </dgm:pt>
    <dgm:pt modelId="{A448D74D-0973-6D49-A14F-DB93D24E5736}" type="pres">
      <dgm:prSet presAssocID="{AA76CFCD-DBBB-44BE-B3EC-8A5531416C51}" presName="sibTrans" presStyleCnt="0"/>
      <dgm:spPr/>
    </dgm:pt>
    <dgm:pt modelId="{1A4776A0-FC34-F241-90D6-6EA69F8A25E7}" type="pres">
      <dgm:prSet presAssocID="{07F1BE32-821C-4DFB-8225-C6BE6360F6C9}" presName="node" presStyleLbl="node1" presStyleIdx="2" presStyleCnt="6">
        <dgm:presLayoutVars>
          <dgm:bulletEnabled val="1"/>
        </dgm:presLayoutVars>
      </dgm:prSet>
      <dgm:spPr/>
    </dgm:pt>
    <dgm:pt modelId="{1B629533-78EE-0945-9076-D9A07FAD8DAA}" type="pres">
      <dgm:prSet presAssocID="{AF0A78C2-9EB2-4D2E-859A-73912C1C77F8}" presName="sibTrans" presStyleCnt="0"/>
      <dgm:spPr/>
    </dgm:pt>
    <dgm:pt modelId="{4B3FE01F-6889-C740-AFE9-AA714F8668EF}" type="pres">
      <dgm:prSet presAssocID="{28EC8996-23C6-47E1-83D4-2891FC2D853C}" presName="node" presStyleLbl="node1" presStyleIdx="3" presStyleCnt="6">
        <dgm:presLayoutVars>
          <dgm:bulletEnabled val="1"/>
        </dgm:presLayoutVars>
      </dgm:prSet>
      <dgm:spPr/>
    </dgm:pt>
    <dgm:pt modelId="{F2F36F1A-6A17-E44E-B4DF-D8EC13EA6D37}" type="pres">
      <dgm:prSet presAssocID="{2F31E792-0067-4E96-ADF5-0D99BE5E002F}" presName="sibTrans" presStyleCnt="0"/>
      <dgm:spPr/>
    </dgm:pt>
    <dgm:pt modelId="{49A8B485-AEDA-B740-9FE4-3E95303A283C}" type="pres">
      <dgm:prSet presAssocID="{D10FEFB2-2776-4671-932A-1F4DD07DBFC7}" presName="node" presStyleLbl="node1" presStyleIdx="4" presStyleCnt="6">
        <dgm:presLayoutVars>
          <dgm:bulletEnabled val="1"/>
        </dgm:presLayoutVars>
      </dgm:prSet>
      <dgm:spPr/>
    </dgm:pt>
    <dgm:pt modelId="{06099D80-8F70-8348-9480-03B314AE9DB2}" type="pres">
      <dgm:prSet presAssocID="{2C6D86BA-1AC9-4CE7-BDA7-DF10CDDB91EE}" presName="sibTrans" presStyleCnt="0"/>
      <dgm:spPr/>
    </dgm:pt>
    <dgm:pt modelId="{A34C0CAA-62B5-B54D-B574-62040DD04191}" type="pres">
      <dgm:prSet presAssocID="{39367FED-68B1-4256-AD31-B3E3C3A21C7C}" presName="node" presStyleLbl="node1" presStyleIdx="5" presStyleCnt="6">
        <dgm:presLayoutVars>
          <dgm:bulletEnabled val="1"/>
        </dgm:presLayoutVars>
      </dgm:prSet>
      <dgm:spPr/>
    </dgm:pt>
  </dgm:ptLst>
  <dgm:cxnLst>
    <dgm:cxn modelId="{6275B704-09FE-4C85-B49A-06D308A32A41}" srcId="{BFB3B03C-BE9E-42F4-9166-7AA4D2164424}" destId="{07F1BE32-821C-4DFB-8225-C6BE6360F6C9}" srcOrd="2" destOrd="0" parTransId="{CF8BC811-2628-4C05-BFCE-609DEA58F0B5}" sibTransId="{AF0A78C2-9EB2-4D2E-859A-73912C1C77F8}"/>
    <dgm:cxn modelId="{26FF1F1F-CE17-4348-814B-D0BAF16B3D36}" srcId="{BFB3B03C-BE9E-42F4-9166-7AA4D2164424}" destId="{DAB2C393-BDE7-4CEC-9EF7-763DC42E4C09}" srcOrd="0" destOrd="0" parTransId="{E5585E17-B3AF-4B28-87A7-08444D6A7748}" sibTransId="{A66B5385-7891-4263-99A8-EDE213551863}"/>
    <dgm:cxn modelId="{1577AC23-D3F3-BC48-9F8C-742AF9E39E98}" type="presOf" srcId="{D10FEFB2-2776-4671-932A-1F4DD07DBFC7}" destId="{49A8B485-AEDA-B740-9FE4-3E95303A283C}" srcOrd="0" destOrd="0" presId="urn:microsoft.com/office/officeart/2005/8/layout/default"/>
    <dgm:cxn modelId="{8222302C-E05C-DD46-B7D3-B0EA1E710A30}" type="presOf" srcId="{DAB2C393-BDE7-4CEC-9EF7-763DC42E4C09}" destId="{A9BEA385-FDFB-3648-9BCD-D56F72007C87}" srcOrd="0" destOrd="0" presId="urn:microsoft.com/office/officeart/2005/8/layout/default"/>
    <dgm:cxn modelId="{40183D3D-9908-4888-A879-25E701094148}" srcId="{BFB3B03C-BE9E-42F4-9166-7AA4D2164424}" destId="{D10FEFB2-2776-4671-932A-1F4DD07DBFC7}" srcOrd="4" destOrd="0" parTransId="{DC7C98D4-7679-45F7-BDF2-9B65DD8F2E1D}" sibTransId="{2C6D86BA-1AC9-4CE7-BDA7-DF10CDDB91EE}"/>
    <dgm:cxn modelId="{65637A55-5129-3043-8E3D-414CEF667163}" type="presOf" srcId="{07F1BE32-821C-4DFB-8225-C6BE6360F6C9}" destId="{1A4776A0-FC34-F241-90D6-6EA69F8A25E7}" srcOrd="0" destOrd="0" presId="urn:microsoft.com/office/officeart/2005/8/layout/default"/>
    <dgm:cxn modelId="{28840982-52C2-4C96-8C86-7EB30D5C0A2A}" srcId="{BFB3B03C-BE9E-42F4-9166-7AA4D2164424}" destId="{28EC8996-23C6-47E1-83D4-2891FC2D853C}" srcOrd="3" destOrd="0" parTransId="{5ADA0D1B-79D0-44B5-8D11-87773D3F882E}" sibTransId="{2F31E792-0067-4E96-ADF5-0D99BE5E002F}"/>
    <dgm:cxn modelId="{44ED8E88-44F6-4809-A144-EE6CC68609E5}" srcId="{BFB3B03C-BE9E-42F4-9166-7AA4D2164424}" destId="{39367FED-68B1-4256-AD31-B3E3C3A21C7C}" srcOrd="5" destOrd="0" parTransId="{5E2778E3-BA7F-4F81-8404-388988DF07FD}" sibTransId="{F1A2F774-BC2D-4702-BCE4-65DB54440976}"/>
    <dgm:cxn modelId="{71D5A0B0-451F-3647-8AD0-A196D0EA8297}" type="presOf" srcId="{28EC8996-23C6-47E1-83D4-2891FC2D853C}" destId="{4B3FE01F-6889-C740-AFE9-AA714F8668EF}" srcOrd="0" destOrd="0" presId="urn:microsoft.com/office/officeart/2005/8/layout/default"/>
    <dgm:cxn modelId="{E5760AD2-BCDC-104F-BC93-F51D69FCA223}" type="presOf" srcId="{BFB3B03C-BE9E-42F4-9166-7AA4D2164424}" destId="{6187EFF6-FE9D-FD48-B335-83A9A0A75373}" srcOrd="0" destOrd="0" presId="urn:microsoft.com/office/officeart/2005/8/layout/default"/>
    <dgm:cxn modelId="{8E806DDA-E4D4-7445-8167-95F53838A644}" type="presOf" srcId="{39367FED-68B1-4256-AD31-B3E3C3A21C7C}" destId="{A34C0CAA-62B5-B54D-B574-62040DD04191}" srcOrd="0" destOrd="0" presId="urn:microsoft.com/office/officeart/2005/8/layout/default"/>
    <dgm:cxn modelId="{E7E978E4-2898-4A29-BB01-A9EC8D06D04A}" srcId="{BFB3B03C-BE9E-42F4-9166-7AA4D2164424}" destId="{51D16F5C-90A2-41A7-9040-013D8D1D3643}" srcOrd="1" destOrd="0" parTransId="{F970C223-48F1-4211-A230-03C27CC5030E}" sibTransId="{AA76CFCD-DBBB-44BE-B3EC-8A5531416C51}"/>
    <dgm:cxn modelId="{569353FD-EBE0-8849-A432-5A303AE6E598}" type="presOf" srcId="{51D16F5C-90A2-41A7-9040-013D8D1D3643}" destId="{B9251B60-B3A8-EC49-AD16-4E57B99CCC5B}" srcOrd="0" destOrd="0" presId="urn:microsoft.com/office/officeart/2005/8/layout/default"/>
    <dgm:cxn modelId="{EDE34994-5115-8647-B3BE-720037171E76}" type="presParOf" srcId="{6187EFF6-FE9D-FD48-B335-83A9A0A75373}" destId="{A9BEA385-FDFB-3648-9BCD-D56F72007C87}" srcOrd="0" destOrd="0" presId="urn:microsoft.com/office/officeart/2005/8/layout/default"/>
    <dgm:cxn modelId="{63125A64-F6EE-DC44-B095-F63B252758AE}" type="presParOf" srcId="{6187EFF6-FE9D-FD48-B335-83A9A0A75373}" destId="{D9BA1BFE-2B5E-1949-A9FF-BB5C15CD275A}" srcOrd="1" destOrd="0" presId="urn:microsoft.com/office/officeart/2005/8/layout/default"/>
    <dgm:cxn modelId="{6FC36296-131C-ED4A-9128-F437367C34AA}" type="presParOf" srcId="{6187EFF6-FE9D-FD48-B335-83A9A0A75373}" destId="{B9251B60-B3A8-EC49-AD16-4E57B99CCC5B}" srcOrd="2" destOrd="0" presId="urn:microsoft.com/office/officeart/2005/8/layout/default"/>
    <dgm:cxn modelId="{8EC0BCAF-B1F2-1F40-A4BC-634FD91B5DEC}" type="presParOf" srcId="{6187EFF6-FE9D-FD48-B335-83A9A0A75373}" destId="{A448D74D-0973-6D49-A14F-DB93D24E5736}" srcOrd="3" destOrd="0" presId="urn:microsoft.com/office/officeart/2005/8/layout/default"/>
    <dgm:cxn modelId="{8FE9E17A-82DF-6D41-89F2-B7604B193A84}" type="presParOf" srcId="{6187EFF6-FE9D-FD48-B335-83A9A0A75373}" destId="{1A4776A0-FC34-F241-90D6-6EA69F8A25E7}" srcOrd="4" destOrd="0" presId="urn:microsoft.com/office/officeart/2005/8/layout/default"/>
    <dgm:cxn modelId="{622EF59E-FA81-1A44-AA93-BCCC78EAD9C0}" type="presParOf" srcId="{6187EFF6-FE9D-FD48-B335-83A9A0A75373}" destId="{1B629533-78EE-0945-9076-D9A07FAD8DAA}" srcOrd="5" destOrd="0" presId="urn:microsoft.com/office/officeart/2005/8/layout/default"/>
    <dgm:cxn modelId="{9B943554-C7AC-DA4A-8079-46486F6F2F87}" type="presParOf" srcId="{6187EFF6-FE9D-FD48-B335-83A9A0A75373}" destId="{4B3FE01F-6889-C740-AFE9-AA714F8668EF}" srcOrd="6" destOrd="0" presId="urn:microsoft.com/office/officeart/2005/8/layout/default"/>
    <dgm:cxn modelId="{E5CF2177-A3E3-A740-8AE6-33AF0190D645}" type="presParOf" srcId="{6187EFF6-FE9D-FD48-B335-83A9A0A75373}" destId="{F2F36F1A-6A17-E44E-B4DF-D8EC13EA6D37}" srcOrd="7" destOrd="0" presId="urn:microsoft.com/office/officeart/2005/8/layout/default"/>
    <dgm:cxn modelId="{572ADF9B-ECE6-C64F-9812-313C40FB7B34}" type="presParOf" srcId="{6187EFF6-FE9D-FD48-B335-83A9A0A75373}" destId="{49A8B485-AEDA-B740-9FE4-3E95303A283C}" srcOrd="8" destOrd="0" presId="urn:microsoft.com/office/officeart/2005/8/layout/default"/>
    <dgm:cxn modelId="{94C5952F-7089-4D4E-9AA4-3F7D35795762}" type="presParOf" srcId="{6187EFF6-FE9D-FD48-B335-83A9A0A75373}" destId="{06099D80-8F70-8348-9480-03B314AE9DB2}" srcOrd="9" destOrd="0" presId="urn:microsoft.com/office/officeart/2005/8/layout/default"/>
    <dgm:cxn modelId="{16737395-C8D3-4C48-A5CF-1CD7DBD83F0D}" type="presParOf" srcId="{6187EFF6-FE9D-FD48-B335-83A9A0A75373}" destId="{A34C0CAA-62B5-B54D-B574-62040DD0419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B3F517-ACE4-4B33-848E-D5B99ABF307C}" type="doc">
      <dgm:prSet loTypeId="urn:microsoft.com/office/officeart/2016/7/layout/BasicLinearProcessNumbered" loCatId="process" qsTypeId="urn:microsoft.com/office/officeart/2005/8/quickstyle/simple1" qsCatId="simple" csTypeId="urn:microsoft.com/office/officeart/2005/8/colors/accent5_2" csCatId="accent5" phldr="1"/>
      <dgm:spPr/>
      <dgm:t>
        <a:bodyPr/>
        <a:lstStyle/>
        <a:p>
          <a:endParaRPr lang="en-US"/>
        </a:p>
      </dgm:t>
    </dgm:pt>
    <dgm:pt modelId="{D30FC24A-B70D-4C4C-9D2A-E39BD5AD5C8A}">
      <dgm:prSet/>
      <dgm:spPr/>
      <dgm:t>
        <a:bodyPr/>
        <a:lstStyle/>
        <a:p>
          <a:r>
            <a:rPr lang="en-GB" dirty="0"/>
            <a:t>Must be Comprehensive </a:t>
          </a:r>
          <a:r>
            <a:rPr lang="en-GB"/>
            <a:t>and clear </a:t>
          </a:r>
          <a:r>
            <a:rPr lang="en-GB" dirty="0"/>
            <a:t>. </a:t>
          </a:r>
          <a:endParaRPr lang="en-US" dirty="0"/>
        </a:p>
      </dgm:t>
    </dgm:pt>
    <dgm:pt modelId="{F828A0DA-6C22-4DDE-A4D2-BFD3D94C6007}" type="parTrans" cxnId="{A7B63382-6B51-4C6D-87AA-FB6C0E1BB132}">
      <dgm:prSet/>
      <dgm:spPr/>
      <dgm:t>
        <a:bodyPr/>
        <a:lstStyle/>
        <a:p>
          <a:endParaRPr lang="en-US"/>
        </a:p>
      </dgm:t>
    </dgm:pt>
    <dgm:pt modelId="{4A47A1BA-E5D1-41B2-B0B3-A2AE12198695}" type="sibTrans" cxnId="{A7B63382-6B51-4C6D-87AA-FB6C0E1BB132}">
      <dgm:prSet phldrT="1" phldr="0"/>
      <dgm:spPr/>
      <dgm:t>
        <a:bodyPr/>
        <a:lstStyle/>
        <a:p>
          <a:r>
            <a:rPr lang="en-US"/>
            <a:t>1</a:t>
          </a:r>
          <a:endParaRPr lang="en-US" dirty="0"/>
        </a:p>
      </dgm:t>
    </dgm:pt>
    <dgm:pt modelId="{78520089-E34D-4036-81BA-100EDB3D9E32}">
      <dgm:prSet/>
      <dgm:spPr/>
      <dgm:t>
        <a:bodyPr/>
        <a:lstStyle/>
        <a:p>
          <a:r>
            <a:rPr lang="en-US" dirty="0"/>
            <a:t>Documented in survivor’s own words.</a:t>
          </a:r>
        </a:p>
      </dgm:t>
    </dgm:pt>
    <dgm:pt modelId="{374071E2-13A8-42C1-8B0A-ED138936FB06}" type="parTrans" cxnId="{CAE748C4-B680-4553-A9E6-8A4DF390D3FD}">
      <dgm:prSet/>
      <dgm:spPr/>
      <dgm:t>
        <a:bodyPr/>
        <a:lstStyle/>
        <a:p>
          <a:endParaRPr lang="en-US"/>
        </a:p>
      </dgm:t>
    </dgm:pt>
    <dgm:pt modelId="{588C4CDB-B1A2-43DD-B6CE-43425AA6C2B9}" type="sibTrans" cxnId="{CAE748C4-B680-4553-A9E6-8A4DF390D3FD}">
      <dgm:prSet phldrT="2" phldr="0"/>
      <dgm:spPr/>
      <dgm:t>
        <a:bodyPr/>
        <a:lstStyle/>
        <a:p>
          <a:r>
            <a:rPr lang="en-US"/>
            <a:t>2</a:t>
          </a:r>
        </a:p>
      </dgm:t>
    </dgm:pt>
    <dgm:pt modelId="{3E034902-B01B-4BCE-875E-F4DA673700EB}">
      <dgm:prSet/>
      <dgm:spPr/>
      <dgm:t>
        <a:bodyPr/>
        <a:lstStyle/>
        <a:p>
          <a:r>
            <a:rPr lang="en-GB" dirty="0"/>
            <a:t>None speculative. </a:t>
          </a:r>
          <a:endParaRPr lang="en-US" dirty="0"/>
        </a:p>
      </dgm:t>
    </dgm:pt>
    <dgm:pt modelId="{8A353301-C34E-496F-8A67-64DBE272487D}" type="parTrans" cxnId="{0CCC4EDC-00E3-4AAE-A43C-E8CA7ACD9DD0}">
      <dgm:prSet/>
      <dgm:spPr/>
      <dgm:t>
        <a:bodyPr/>
        <a:lstStyle/>
        <a:p>
          <a:endParaRPr lang="en-US"/>
        </a:p>
      </dgm:t>
    </dgm:pt>
    <dgm:pt modelId="{08FB7AD1-8379-468D-8F58-0399F3A31CFB}" type="sibTrans" cxnId="{0CCC4EDC-00E3-4AAE-A43C-E8CA7ACD9DD0}">
      <dgm:prSet phldrT="3" phldr="0"/>
      <dgm:spPr/>
      <dgm:t>
        <a:bodyPr/>
        <a:lstStyle/>
        <a:p>
          <a:r>
            <a:rPr lang="en-US"/>
            <a:t>3</a:t>
          </a:r>
        </a:p>
      </dgm:t>
    </dgm:pt>
    <dgm:pt modelId="{F1FC1521-5762-4047-9397-1521F9D9DC69}">
      <dgm:prSet/>
      <dgm:spPr/>
      <dgm:t>
        <a:bodyPr/>
        <a:lstStyle/>
        <a:p>
          <a:r>
            <a:rPr lang="en-US" dirty="0"/>
            <a:t>A summary of important positives and negatives always must be included .</a:t>
          </a:r>
        </a:p>
      </dgm:t>
    </dgm:pt>
    <dgm:pt modelId="{E15BD1F2-0F1B-4610-9D75-583713EFC269}" type="parTrans" cxnId="{1C62C815-F0D5-4182-9A57-EEE7CB7180E8}">
      <dgm:prSet/>
      <dgm:spPr/>
      <dgm:t>
        <a:bodyPr/>
        <a:lstStyle/>
        <a:p>
          <a:endParaRPr lang="en-US"/>
        </a:p>
      </dgm:t>
    </dgm:pt>
    <dgm:pt modelId="{0B059E78-ED34-498E-BBB9-63B9DE9633A2}" type="sibTrans" cxnId="{1C62C815-F0D5-4182-9A57-EEE7CB7180E8}">
      <dgm:prSet phldrT="4" phldr="0"/>
      <dgm:spPr/>
      <dgm:t>
        <a:bodyPr/>
        <a:lstStyle/>
        <a:p>
          <a:r>
            <a:rPr lang="en-US"/>
            <a:t>4</a:t>
          </a:r>
        </a:p>
      </dgm:t>
    </dgm:pt>
    <dgm:pt modelId="{A8555025-3ED7-994F-A0B0-26E61C47532F}" type="pres">
      <dgm:prSet presAssocID="{DAB3F517-ACE4-4B33-848E-D5B99ABF307C}" presName="Name0" presStyleCnt="0">
        <dgm:presLayoutVars>
          <dgm:animLvl val="lvl"/>
          <dgm:resizeHandles val="exact"/>
        </dgm:presLayoutVars>
      </dgm:prSet>
      <dgm:spPr/>
    </dgm:pt>
    <dgm:pt modelId="{1AA9E00D-317E-2048-8073-03FE8A5A3F96}" type="pres">
      <dgm:prSet presAssocID="{D30FC24A-B70D-4C4C-9D2A-E39BD5AD5C8A}" presName="compositeNode" presStyleCnt="0">
        <dgm:presLayoutVars>
          <dgm:bulletEnabled val="1"/>
        </dgm:presLayoutVars>
      </dgm:prSet>
      <dgm:spPr/>
    </dgm:pt>
    <dgm:pt modelId="{9424A8FF-B81C-8744-932F-9E4B8E7D6BBB}" type="pres">
      <dgm:prSet presAssocID="{D30FC24A-B70D-4C4C-9D2A-E39BD5AD5C8A}" presName="bgRect" presStyleLbl="bgAccFollowNode1" presStyleIdx="0" presStyleCnt="4"/>
      <dgm:spPr/>
    </dgm:pt>
    <dgm:pt modelId="{162E87A2-DB08-D24A-8A63-C83586DBCBD5}" type="pres">
      <dgm:prSet presAssocID="{4A47A1BA-E5D1-41B2-B0B3-A2AE12198695}" presName="sibTransNodeCircle" presStyleLbl="alignNode1" presStyleIdx="0" presStyleCnt="8">
        <dgm:presLayoutVars>
          <dgm:chMax val="0"/>
          <dgm:bulletEnabled/>
        </dgm:presLayoutVars>
      </dgm:prSet>
      <dgm:spPr/>
    </dgm:pt>
    <dgm:pt modelId="{0295F668-7A42-DC4D-BDEA-A06651C18660}" type="pres">
      <dgm:prSet presAssocID="{D30FC24A-B70D-4C4C-9D2A-E39BD5AD5C8A}" presName="bottomLine" presStyleLbl="alignNode1" presStyleIdx="1" presStyleCnt="8">
        <dgm:presLayoutVars/>
      </dgm:prSet>
      <dgm:spPr/>
    </dgm:pt>
    <dgm:pt modelId="{EB135974-541F-AA4A-8165-C0FE635A9F62}" type="pres">
      <dgm:prSet presAssocID="{D30FC24A-B70D-4C4C-9D2A-E39BD5AD5C8A}" presName="nodeText" presStyleLbl="bgAccFollowNode1" presStyleIdx="0" presStyleCnt="4">
        <dgm:presLayoutVars>
          <dgm:bulletEnabled val="1"/>
        </dgm:presLayoutVars>
      </dgm:prSet>
      <dgm:spPr/>
    </dgm:pt>
    <dgm:pt modelId="{46A2BC2C-C0EB-C440-9F8D-A41DB4939F16}" type="pres">
      <dgm:prSet presAssocID="{4A47A1BA-E5D1-41B2-B0B3-A2AE12198695}" presName="sibTrans" presStyleCnt="0"/>
      <dgm:spPr/>
    </dgm:pt>
    <dgm:pt modelId="{D70D70D2-A7C5-5D41-A59E-515D01DBC1F7}" type="pres">
      <dgm:prSet presAssocID="{78520089-E34D-4036-81BA-100EDB3D9E32}" presName="compositeNode" presStyleCnt="0">
        <dgm:presLayoutVars>
          <dgm:bulletEnabled val="1"/>
        </dgm:presLayoutVars>
      </dgm:prSet>
      <dgm:spPr/>
    </dgm:pt>
    <dgm:pt modelId="{023BF584-DD6D-9642-83B9-684D31E2D070}" type="pres">
      <dgm:prSet presAssocID="{78520089-E34D-4036-81BA-100EDB3D9E32}" presName="bgRect" presStyleLbl="bgAccFollowNode1" presStyleIdx="1" presStyleCnt="4"/>
      <dgm:spPr/>
    </dgm:pt>
    <dgm:pt modelId="{7AA97ACA-87A7-4345-98FF-57CC8036CC0C}" type="pres">
      <dgm:prSet presAssocID="{588C4CDB-B1A2-43DD-B6CE-43425AA6C2B9}" presName="sibTransNodeCircle" presStyleLbl="alignNode1" presStyleIdx="2" presStyleCnt="8">
        <dgm:presLayoutVars>
          <dgm:chMax val="0"/>
          <dgm:bulletEnabled/>
        </dgm:presLayoutVars>
      </dgm:prSet>
      <dgm:spPr/>
    </dgm:pt>
    <dgm:pt modelId="{A513FF21-285A-8947-A66A-9E97EF7127EC}" type="pres">
      <dgm:prSet presAssocID="{78520089-E34D-4036-81BA-100EDB3D9E32}" presName="bottomLine" presStyleLbl="alignNode1" presStyleIdx="3" presStyleCnt="8">
        <dgm:presLayoutVars/>
      </dgm:prSet>
      <dgm:spPr/>
    </dgm:pt>
    <dgm:pt modelId="{AF632316-8F70-6C4A-9DF7-3A1A88680965}" type="pres">
      <dgm:prSet presAssocID="{78520089-E34D-4036-81BA-100EDB3D9E32}" presName="nodeText" presStyleLbl="bgAccFollowNode1" presStyleIdx="1" presStyleCnt="4">
        <dgm:presLayoutVars>
          <dgm:bulletEnabled val="1"/>
        </dgm:presLayoutVars>
      </dgm:prSet>
      <dgm:spPr/>
    </dgm:pt>
    <dgm:pt modelId="{CBB659AB-99E5-6549-B316-9B08ED9E9C4C}" type="pres">
      <dgm:prSet presAssocID="{588C4CDB-B1A2-43DD-B6CE-43425AA6C2B9}" presName="sibTrans" presStyleCnt="0"/>
      <dgm:spPr/>
    </dgm:pt>
    <dgm:pt modelId="{F14B10E9-5081-A747-8A07-9425F40F99D3}" type="pres">
      <dgm:prSet presAssocID="{3E034902-B01B-4BCE-875E-F4DA673700EB}" presName="compositeNode" presStyleCnt="0">
        <dgm:presLayoutVars>
          <dgm:bulletEnabled val="1"/>
        </dgm:presLayoutVars>
      </dgm:prSet>
      <dgm:spPr/>
    </dgm:pt>
    <dgm:pt modelId="{BDDC4028-6A5A-CC4D-A7EB-313E588911AE}" type="pres">
      <dgm:prSet presAssocID="{3E034902-B01B-4BCE-875E-F4DA673700EB}" presName="bgRect" presStyleLbl="bgAccFollowNode1" presStyleIdx="2" presStyleCnt="4"/>
      <dgm:spPr/>
    </dgm:pt>
    <dgm:pt modelId="{BE1050DB-E756-5846-B510-6FA37271F077}" type="pres">
      <dgm:prSet presAssocID="{08FB7AD1-8379-468D-8F58-0399F3A31CFB}" presName="sibTransNodeCircle" presStyleLbl="alignNode1" presStyleIdx="4" presStyleCnt="8">
        <dgm:presLayoutVars>
          <dgm:chMax val="0"/>
          <dgm:bulletEnabled/>
        </dgm:presLayoutVars>
      </dgm:prSet>
      <dgm:spPr/>
    </dgm:pt>
    <dgm:pt modelId="{2FCB767D-4998-AD48-A6B3-0E9C627F32FB}" type="pres">
      <dgm:prSet presAssocID="{3E034902-B01B-4BCE-875E-F4DA673700EB}" presName="bottomLine" presStyleLbl="alignNode1" presStyleIdx="5" presStyleCnt="8">
        <dgm:presLayoutVars/>
      </dgm:prSet>
      <dgm:spPr/>
    </dgm:pt>
    <dgm:pt modelId="{1D055A1C-4D28-B84B-BA90-0737EC8E5168}" type="pres">
      <dgm:prSet presAssocID="{3E034902-B01B-4BCE-875E-F4DA673700EB}" presName="nodeText" presStyleLbl="bgAccFollowNode1" presStyleIdx="2" presStyleCnt="4">
        <dgm:presLayoutVars>
          <dgm:bulletEnabled val="1"/>
        </dgm:presLayoutVars>
      </dgm:prSet>
      <dgm:spPr/>
    </dgm:pt>
    <dgm:pt modelId="{94D79574-FC0A-B14E-A95B-9FB17BF8220E}" type="pres">
      <dgm:prSet presAssocID="{08FB7AD1-8379-468D-8F58-0399F3A31CFB}" presName="sibTrans" presStyleCnt="0"/>
      <dgm:spPr/>
    </dgm:pt>
    <dgm:pt modelId="{5FB64B6A-1C6A-8349-A56E-1ADEECA799A2}" type="pres">
      <dgm:prSet presAssocID="{F1FC1521-5762-4047-9397-1521F9D9DC69}" presName="compositeNode" presStyleCnt="0">
        <dgm:presLayoutVars>
          <dgm:bulletEnabled val="1"/>
        </dgm:presLayoutVars>
      </dgm:prSet>
      <dgm:spPr/>
    </dgm:pt>
    <dgm:pt modelId="{868259B3-7EEA-3447-9037-91214AB890BD}" type="pres">
      <dgm:prSet presAssocID="{F1FC1521-5762-4047-9397-1521F9D9DC69}" presName="bgRect" presStyleLbl="bgAccFollowNode1" presStyleIdx="3" presStyleCnt="4"/>
      <dgm:spPr/>
    </dgm:pt>
    <dgm:pt modelId="{C7D1330A-D37E-854D-9A00-63F29C497993}" type="pres">
      <dgm:prSet presAssocID="{0B059E78-ED34-498E-BBB9-63B9DE9633A2}" presName="sibTransNodeCircle" presStyleLbl="alignNode1" presStyleIdx="6" presStyleCnt="8">
        <dgm:presLayoutVars>
          <dgm:chMax val="0"/>
          <dgm:bulletEnabled/>
        </dgm:presLayoutVars>
      </dgm:prSet>
      <dgm:spPr/>
    </dgm:pt>
    <dgm:pt modelId="{212DC9AB-CBBB-F44A-BE8B-D0E35EA9A464}" type="pres">
      <dgm:prSet presAssocID="{F1FC1521-5762-4047-9397-1521F9D9DC69}" presName="bottomLine" presStyleLbl="alignNode1" presStyleIdx="7" presStyleCnt="8">
        <dgm:presLayoutVars/>
      </dgm:prSet>
      <dgm:spPr/>
    </dgm:pt>
    <dgm:pt modelId="{49FC4F91-AEB7-934C-BDA0-0796EDEEC935}" type="pres">
      <dgm:prSet presAssocID="{F1FC1521-5762-4047-9397-1521F9D9DC69}" presName="nodeText" presStyleLbl="bgAccFollowNode1" presStyleIdx="3" presStyleCnt="4">
        <dgm:presLayoutVars>
          <dgm:bulletEnabled val="1"/>
        </dgm:presLayoutVars>
      </dgm:prSet>
      <dgm:spPr/>
    </dgm:pt>
  </dgm:ptLst>
  <dgm:cxnLst>
    <dgm:cxn modelId="{2DF3EB00-CFDF-4B44-8ED5-C8B0B8B469AD}" type="presOf" srcId="{4A47A1BA-E5D1-41B2-B0B3-A2AE12198695}" destId="{162E87A2-DB08-D24A-8A63-C83586DBCBD5}" srcOrd="0" destOrd="0" presId="urn:microsoft.com/office/officeart/2016/7/layout/BasicLinearProcessNumbered"/>
    <dgm:cxn modelId="{1C62C815-F0D5-4182-9A57-EEE7CB7180E8}" srcId="{DAB3F517-ACE4-4B33-848E-D5B99ABF307C}" destId="{F1FC1521-5762-4047-9397-1521F9D9DC69}" srcOrd="3" destOrd="0" parTransId="{E15BD1F2-0F1B-4610-9D75-583713EFC269}" sibTransId="{0B059E78-ED34-498E-BBB9-63B9DE9633A2}"/>
    <dgm:cxn modelId="{3BBEEA26-F768-614A-8AFE-263D20B67E5C}" type="presOf" srcId="{78520089-E34D-4036-81BA-100EDB3D9E32}" destId="{AF632316-8F70-6C4A-9DF7-3A1A88680965}" srcOrd="1" destOrd="0" presId="urn:microsoft.com/office/officeart/2016/7/layout/BasicLinearProcessNumbered"/>
    <dgm:cxn modelId="{7750513C-1003-FA49-8034-DF53D7994EDD}" type="presOf" srcId="{F1FC1521-5762-4047-9397-1521F9D9DC69}" destId="{49FC4F91-AEB7-934C-BDA0-0796EDEEC935}" srcOrd="1" destOrd="0" presId="urn:microsoft.com/office/officeart/2016/7/layout/BasicLinearProcessNumbered"/>
    <dgm:cxn modelId="{EFE99F4B-EEDE-6444-BA90-9B4B8AB98F9C}" type="presOf" srcId="{588C4CDB-B1A2-43DD-B6CE-43425AA6C2B9}" destId="{7AA97ACA-87A7-4345-98FF-57CC8036CC0C}" srcOrd="0" destOrd="0" presId="urn:microsoft.com/office/officeart/2016/7/layout/BasicLinearProcessNumbered"/>
    <dgm:cxn modelId="{0712655E-0A89-2D46-94EA-775BB98F31C1}" type="presOf" srcId="{0B059E78-ED34-498E-BBB9-63B9DE9633A2}" destId="{C7D1330A-D37E-854D-9A00-63F29C497993}" srcOrd="0" destOrd="0" presId="urn:microsoft.com/office/officeart/2016/7/layout/BasicLinearProcessNumbered"/>
    <dgm:cxn modelId="{6A198D66-ECBC-BB4B-860E-287CBEEC2AC6}" type="presOf" srcId="{78520089-E34D-4036-81BA-100EDB3D9E32}" destId="{023BF584-DD6D-9642-83B9-684D31E2D070}" srcOrd="0" destOrd="0" presId="urn:microsoft.com/office/officeart/2016/7/layout/BasicLinearProcessNumbered"/>
    <dgm:cxn modelId="{D0751B70-20F5-064A-9A4C-9B7C3A20149D}" type="presOf" srcId="{DAB3F517-ACE4-4B33-848E-D5B99ABF307C}" destId="{A8555025-3ED7-994F-A0B0-26E61C47532F}" srcOrd="0" destOrd="0" presId="urn:microsoft.com/office/officeart/2016/7/layout/BasicLinearProcessNumbered"/>
    <dgm:cxn modelId="{A7B63382-6B51-4C6D-87AA-FB6C0E1BB132}" srcId="{DAB3F517-ACE4-4B33-848E-D5B99ABF307C}" destId="{D30FC24A-B70D-4C4C-9D2A-E39BD5AD5C8A}" srcOrd="0" destOrd="0" parTransId="{F828A0DA-6C22-4DDE-A4D2-BFD3D94C6007}" sibTransId="{4A47A1BA-E5D1-41B2-B0B3-A2AE12198695}"/>
    <dgm:cxn modelId="{5B960796-5BC6-B44F-8461-43077303C4AD}" type="presOf" srcId="{D30FC24A-B70D-4C4C-9D2A-E39BD5AD5C8A}" destId="{EB135974-541F-AA4A-8165-C0FE635A9F62}" srcOrd="1" destOrd="0" presId="urn:microsoft.com/office/officeart/2016/7/layout/BasicLinearProcessNumbered"/>
    <dgm:cxn modelId="{3C94BDA0-57FB-F846-BF09-564AB470DAB2}" type="presOf" srcId="{F1FC1521-5762-4047-9397-1521F9D9DC69}" destId="{868259B3-7EEA-3447-9037-91214AB890BD}" srcOrd="0" destOrd="0" presId="urn:microsoft.com/office/officeart/2016/7/layout/BasicLinearProcessNumbered"/>
    <dgm:cxn modelId="{D5B90DB0-997B-DC4F-8D63-A767DD6A01A1}" type="presOf" srcId="{3E034902-B01B-4BCE-875E-F4DA673700EB}" destId="{BDDC4028-6A5A-CC4D-A7EB-313E588911AE}" srcOrd="0" destOrd="0" presId="urn:microsoft.com/office/officeart/2016/7/layout/BasicLinearProcessNumbered"/>
    <dgm:cxn modelId="{CAE748C4-B680-4553-A9E6-8A4DF390D3FD}" srcId="{DAB3F517-ACE4-4B33-848E-D5B99ABF307C}" destId="{78520089-E34D-4036-81BA-100EDB3D9E32}" srcOrd="1" destOrd="0" parTransId="{374071E2-13A8-42C1-8B0A-ED138936FB06}" sibTransId="{588C4CDB-B1A2-43DD-B6CE-43425AA6C2B9}"/>
    <dgm:cxn modelId="{03F3F9C6-2602-A64C-994D-17FBC09BAEA7}" type="presOf" srcId="{08FB7AD1-8379-468D-8F58-0399F3A31CFB}" destId="{BE1050DB-E756-5846-B510-6FA37271F077}" srcOrd="0" destOrd="0" presId="urn:microsoft.com/office/officeart/2016/7/layout/BasicLinearProcessNumbered"/>
    <dgm:cxn modelId="{3947D7CF-23B6-4F4C-AB57-E9BC19EF38BB}" type="presOf" srcId="{3E034902-B01B-4BCE-875E-F4DA673700EB}" destId="{1D055A1C-4D28-B84B-BA90-0737EC8E5168}" srcOrd="1" destOrd="0" presId="urn:microsoft.com/office/officeart/2016/7/layout/BasicLinearProcessNumbered"/>
    <dgm:cxn modelId="{0CCC4EDC-00E3-4AAE-A43C-E8CA7ACD9DD0}" srcId="{DAB3F517-ACE4-4B33-848E-D5B99ABF307C}" destId="{3E034902-B01B-4BCE-875E-F4DA673700EB}" srcOrd="2" destOrd="0" parTransId="{8A353301-C34E-496F-8A67-64DBE272487D}" sibTransId="{08FB7AD1-8379-468D-8F58-0399F3A31CFB}"/>
    <dgm:cxn modelId="{9A200FEB-6DA5-AE4D-89F9-CBD8DDE0D1BF}" type="presOf" srcId="{D30FC24A-B70D-4C4C-9D2A-E39BD5AD5C8A}" destId="{9424A8FF-B81C-8744-932F-9E4B8E7D6BBB}" srcOrd="0" destOrd="0" presId="urn:microsoft.com/office/officeart/2016/7/layout/BasicLinearProcessNumbered"/>
    <dgm:cxn modelId="{87FA2CF9-49B2-F249-9420-AC6F0D140D6B}" type="presParOf" srcId="{A8555025-3ED7-994F-A0B0-26E61C47532F}" destId="{1AA9E00D-317E-2048-8073-03FE8A5A3F96}" srcOrd="0" destOrd="0" presId="urn:microsoft.com/office/officeart/2016/7/layout/BasicLinearProcessNumbered"/>
    <dgm:cxn modelId="{148D9ABA-DD8C-7043-8D2A-7D83926960A8}" type="presParOf" srcId="{1AA9E00D-317E-2048-8073-03FE8A5A3F96}" destId="{9424A8FF-B81C-8744-932F-9E4B8E7D6BBB}" srcOrd="0" destOrd="0" presId="urn:microsoft.com/office/officeart/2016/7/layout/BasicLinearProcessNumbered"/>
    <dgm:cxn modelId="{65E58D24-A32C-AC4E-A68D-EC768DE9E01C}" type="presParOf" srcId="{1AA9E00D-317E-2048-8073-03FE8A5A3F96}" destId="{162E87A2-DB08-D24A-8A63-C83586DBCBD5}" srcOrd="1" destOrd="0" presId="urn:microsoft.com/office/officeart/2016/7/layout/BasicLinearProcessNumbered"/>
    <dgm:cxn modelId="{ECB897B4-3FF5-1F45-98DD-B7EDD87FF985}" type="presParOf" srcId="{1AA9E00D-317E-2048-8073-03FE8A5A3F96}" destId="{0295F668-7A42-DC4D-BDEA-A06651C18660}" srcOrd="2" destOrd="0" presId="urn:microsoft.com/office/officeart/2016/7/layout/BasicLinearProcessNumbered"/>
    <dgm:cxn modelId="{D39071B5-8570-FF42-A6B4-018767C246DD}" type="presParOf" srcId="{1AA9E00D-317E-2048-8073-03FE8A5A3F96}" destId="{EB135974-541F-AA4A-8165-C0FE635A9F62}" srcOrd="3" destOrd="0" presId="urn:microsoft.com/office/officeart/2016/7/layout/BasicLinearProcessNumbered"/>
    <dgm:cxn modelId="{7B3E1E05-F1E1-C54A-9822-65CA9818F8A6}" type="presParOf" srcId="{A8555025-3ED7-994F-A0B0-26E61C47532F}" destId="{46A2BC2C-C0EB-C440-9F8D-A41DB4939F16}" srcOrd="1" destOrd="0" presId="urn:microsoft.com/office/officeart/2016/7/layout/BasicLinearProcessNumbered"/>
    <dgm:cxn modelId="{CF50270A-E53A-404D-BDC1-21E54FDEC178}" type="presParOf" srcId="{A8555025-3ED7-994F-A0B0-26E61C47532F}" destId="{D70D70D2-A7C5-5D41-A59E-515D01DBC1F7}" srcOrd="2" destOrd="0" presId="urn:microsoft.com/office/officeart/2016/7/layout/BasicLinearProcessNumbered"/>
    <dgm:cxn modelId="{DA86949D-90D3-BD4E-9D58-682DF964E462}" type="presParOf" srcId="{D70D70D2-A7C5-5D41-A59E-515D01DBC1F7}" destId="{023BF584-DD6D-9642-83B9-684D31E2D070}" srcOrd="0" destOrd="0" presId="urn:microsoft.com/office/officeart/2016/7/layout/BasicLinearProcessNumbered"/>
    <dgm:cxn modelId="{63179F15-5DF0-854F-AC31-6DF9B76FE6E2}" type="presParOf" srcId="{D70D70D2-A7C5-5D41-A59E-515D01DBC1F7}" destId="{7AA97ACA-87A7-4345-98FF-57CC8036CC0C}" srcOrd="1" destOrd="0" presId="urn:microsoft.com/office/officeart/2016/7/layout/BasicLinearProcessNumbered"/>
    <dgm:cxn modelId="{B63DC862-1AB9-CC45-AE21-1B78AD52E653}" type="presParOf" srcId="{D70D70D2-A7C5-5D41-A59E-515D01DBC1F7}" destId="{A513FF21-285A-8947-A66A-9E97EF7127EC}" srcOrd="2" destOrd="0" presId="urn:microsoft.com/office/officeart/2016/7/layout/BasicLinearProcessNumbered"/>
    <dgm:cxn modelId="{421B9DD3-5D7D-EB4E-922E-8EF396412856}" type="presParOf" srcId="{D70D70D2-A7C5-5D41-A59E-515D01DBC1F7}" destId="{AF632316-8F70-6C4A-9DF7-3A1A88680965}" srcOrd="3" destOrd="0" presId="urn:microsoft.com/office/officeart/2016/7/layout/BasicLinearProcessNumbered"/>
    <dgm:cxn modelId="{30CA0E9F-9330-D847-B2F6-0A0EA5CD2736}" type="presParOf" srcId="{A8555025-3ED7-994F-A0B0-26E61C47532F}" destId="{CBB659AB-99E5-6549-B316-9B08ED9E9C4C}" srcOrd="3" destOrd="0" presId="urn:microsoft.com/office/officeart/2016/7/layout/BasicLinearProcessNumbered"/>
    <dgm:cxn modelId="{BC068903-59D3-804F-873B-F4B3EB92D359}" type="presParOf" srcId="{A8555025-3ED7-994F-A0B0-26E61C47532F}" destId="{F14B10E9-5081-A747-8A07-9425F40F99D3}" srcOrd="4" destOrd="0" presId="urn:microsoft.com/office/officeart/2016/7/layout/BasicLinearProcessNumbered"/>
    <dgm:cxn modelId="{76353D1B-8FBC-4646-87EE-01B289C4FB59}" type="presParOf" srcId="{F14B10E9-5081-A747-8A07-9425F40F99D3}" destId="{BDDC4028-6A5A-CC4D-A7EB-313E588911AE}" srcOrd="0" destOrd="0" presId="urn:microsoft.com/office/officeart/2016/7/layout/BasicLinearProcessNumbered"/>
    <dgm:cxn modelId="{3B6FA23C-C76C-F142-A03E-CD296A537FA1}" type="presParOf" srcId="{F14B10E9-5081-A747-8A07-9425F40F99D3}" destId="{BE1050DB-E756-5846-B510-6FA37271F077}" srcOrd="1" destOrd="0" presId="urn:microsoft.com/office/officeart/2016/7/layout/BasicLinearProcessNumbered"/>
    <dgm:cxn modelId="{4277C8CB-0730-D34B-BA2F-20211DE52B79}" type="presParOf" srcId="{F14B10E9-5081-A747-8A07-9425F40F99D3}" destId="{2FCB767D-4998-AD48-A6B3-0E9C627F32FB}" srcOrd="2" destOrd="0" presId="urn:microsoft.com/office/officeart/2016/7/layout/BasicLinearProcessNumbered"/>
    <dgm:cxn modelId="{DE52FB88-AEFB-3345-A859-DA36CAEC8F26}" type="presParOf" srcId="{F14B10E9-5081-A747-8A07-9425F40F99D3}" destId="{1D055A1C-4D28-B84B-BA90-0737EC8E5168}" srcOrd="3" destOrd="0" presId="urn:microsoft.com/office/officeart/2016/7/layout/BasicLinearProcessNumbered"/>
    <dgm:cxn modelId="{2B3DD684-9FA0-524F-BDA9-06440D84A149}" type="presParOf" srcId="{A8555025-3ED7-994F-A0B0-26E61C47532F}" destId="{94D79574-FC0A-B14E-A95B-9FB17BF8220E}" srcOrd="5" destOrd="0" presId="urn:microsoft.com/office/officeart/2016/7/layout/BasicLinearProcessNumbered"/>
    <dgm:cxn modelId="{5E48E2FE-9F63-D644-A89A-BA6E7D76D448}" type="presParOf" srcId="{A8555025-3ED7-994F-A0B0-26E61C47532F}" destId="{5FB64B6A-1C6A-8349-A56E-1ADEECA799A2}" srcOrd="6" destOrd="0" presId="urn:microsoft.com/office/officeart/2016/7/layout/BasicLinearProcessNumbered"/>
    <dgm:cxn modelId="{21092E05-461B-B442-87E5-4C3C47F10369}" type="presParOf" srcId="{5FB64B6A-1C6A-8349-A56E-1ADEECA799A2}" destId="{868259B3-7EEA-3447-9037-91214AB890BD}" srcOrd="0" destOrd="0" presId="urn:microsoft.com/office/officeart/2016/7/layout/BasicLinearProcessNumbered"/>
    <dgm:cxn modelId="{B0E36A9A-3D0B-C747-9AAF-714FA54F9805}" type="presParOf" srcId="{5FB64B6A-1C6A-8349-A56E-1ADEECA799A2}" destId="{C7D1330A-D37E-854D-9A00-63F29C497993}" srcOrd="1" destOrd="0" presId="urn:microsoft.com/office/officeart/2016/7/layout/BasicLinearProcessNumbered"/>
    <dgm:cxn modelId="{001F48E1-D785-4E42-A612-22E578EB2F81}" type="presParOf" srcId="{5FB64B6A-1C6A-8349-A56E-1ADEECA799A2}" destId="{212DC9AB-CBBB-F44A-BE8B-D0E35EA9A464}" srcOrd="2" destOrd="0" presId="urn:microsoft.com/office/officeart/2016/7/layout/BasicLinearProcessNumbered"/>
    <dgm:cxn modelId="{9DD3051F-CE43-F843-AEC6-F89B4210622A}" type="presParOf" srcId="{5FB64B6A-1C6A-8349-A56E-1ADEECA799A2}" destId="{49FC4F91-AEB7-934C-BDA0-0796EDEEC935}"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679BE0-D7B2-4101-BBC7-B117B94C76A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06AB151-A9B1-4B4E-865B-2354A2B9680D}">
      <dgm:prSet/>
      <dgm:spPr/>
      <dgm:t>
        <a:bodyPr/>
        <a:lstStyle/>
        <a:p>
          <a:r>
            <a:rPr lang="en-GB" dirty="0"/>
            <a:t>Identifies  features that corroborate the survivor’s story or provide a rational alternative explanation for the presenting complaint.</a:t>
          </a:r>
          <a:endParaRPr lang="en-US" dirty="0"/>
        </a:p>
      </dgm:t>
    </dgm:pt>
    <dgm:pt modelId="{71607F85-8102-4423-B9FD-E140C85DD360}" type="parTrans" cxnId="{8DEB5671-BEC8-4463-8FA1-B30C536F8C3C}">
      <dgm:prSet/>
      <dgm:spPr/>
      <dgm:t>
        <a:bodyPr/>
        <a:lstStyle/>
        <a:p>
          <a:endParaRPr lang="en-US"/>
        </a:p>
      </dgm:t>
    </dgm:pt>
    <dgm:pt modelId="{4F5C6B39-B326-4BB8-A0B6-30C4AE53A081}" type="sibTrans" cxnId="{8DEB5671-BEC8-4463-8FA1-B30C536F8C3C}">
      <dgm:prSet/>
      <dgm:spPr/>
      <dgm:t>
        <a:bodyPr/>
        <a:lstStyle/>
        <a:p>
          <a:endParaRPr lang="en-US"/>
        </a:p>
      </dgm:t>
    </dgm:pt>
    <dgm:pt modelId="{B2881FFC-A8A7-4196-8803-6400DA9905D2}">
      <dgm:prSet/>
      <dgm:spPr/>
      <dgm:t>
        <a:bodyPr/>
        <a:lstStyle/>
        <a:p>
          <a:r>
            <a:rPr lang="en-GB" dirty="0"/>
            <a:t>Identifies complications of assault/abuse (injuries, infections or pregnancy) requiring immediate medical attention.</a:t>
          </a:r>
          <a:endParaRPr lang="en-US" dirty="0"/>
        </a:p>
      </dgm:t>
    </dgm:pt>
    <dgm:pt modelId="{460ADBD1-BE31-478B-9666-620AEBB0CCBF}" type="parTrans" cxnId="{73044B78-2EDD-4619-B10E-232CF4B92E61}">
      <dgm:prSet/>
      <dgm:spPr/>
      <dgm:t>
        <a:bodyPr/>
        <a:lstStyle/>
        <a:p>
          <a:endParaRPr lang="en-US"/>
        </a:p>
      </dgm:t>
    </dgm:pt>
    <dgm:pt modelId="{0D19AFF7-1E99-44C3-9D78-71EB76371107}" type="sibTrans" cxnId="{73044B78-2EDD-4619-B10E-232CF4B92E61}">
      <dgm:prSet/>
      <dgm:spPr/>
      <dgm:t>
        <a:bodyPr/>
        <a:lstStyle/>
        <a:p>
          <a:endParaRPr lang="en-US"/>
        </a:p>
      </dgm:t>
    </dgm:pt>
    <dgm:pt modelId="{A62602FF-766F-46AA-AB69-4E21CC5126C5}">
      <dgm:prSet/>
      <dgm:spPr/>
      <dgm:t>
        <a:bodyPr/>
        <a:lstStyle/>
        <a:p>
          <a:r>
            <a:rPr lang="en-GB" dirty="0"/>
            <a:t>Directs focus of forensic evidence collection.</a:t>
          </a:r>
          <a:endParaRPr lang="en-US" dirty="0"/>
        </a:p>
      </dgm:t>
    </dgm:pt>
    <dgm:pt modelId="{83526139-DFF9-45F4-A494-48AD9BC795BB}" type="parTrans" cxnId="{C86D7CE9-EF19-47C4-891B-64198C38CCB4}">
      <dgm:prSet/>
      <dgm:spPr/>
      <dgm:t>
        <a:bodyPr/>
        <a:lstStyle/>
        <a:p>
          <a:endParaRPr lang="en-US"/>
        </a:p>
      </dgm:t>
    </dgm:pt>
    <dgm:pt modelId="{7035DDC6-C0C6-45C8-B2BA-EA78E6C53069}" type="sibTrans" cxnId="{C86D7CE9-EF19-47C4-891B-64198C38CCB4}">
      <dgm:prSet/>
      <dgm:spPr/>
      <dgm:t>
        <a:bodyPr/>
        <a:lstStyle/>
        <a:p>
          <a:endParaRPr lang="en-US"/>
        </a:p>
      </dgm:t>
    </dgm:pt>
    <dgm:pt modelId="{233CFA25-5637-462F-B9C3-526926E19167}">
      <dgm:prSet/>
      <dgm:spPr/>
      <dgm:t>
        <a:bodyPr/>
        <a:lstStyle/>
        <a:p>
          <a:r>
            <a:rPr lang="en-GB" dirty="0"/>
            <a:t>Document findings in a manner that supports any legal actions.</a:t>
          </a:r>
          <a:endParaRPr lang="en-US" dirty="0"/>
        </a:p>
      </dgm:t>
    </dgm:pt>
    <dgm:pt modelId="{5BCC229E-2434-4F32-B901-A2F07A107AED}" type="parTrans" cxnId="{6786414B-315C-4C80-B88C-ADD7272D5B9F}">
      <dgm:prSet/>
      <dgm:spPr/>
      <dgm:t>
        <a:bodyPr/>
        <a:lstStyle/>
        <a:p>
          <a:endParaRPr lang="en-US"/>
        </a:p>
      </dgm:t>
    </dgm:pt>
    <dgm:pt modelId="{B3C08D13-1E36-4E2A-A050-E52871ED661E}" type="sibTrans" cxnId="{6786414B-315C-4C80-B88C-ADD7272D5B9F}">
      <dgm:prSet/>
      <dgm:spPr/>
      <dgm:t>
        <a:bodyPr/>
        <a:lstStyle/>
        <a:p>
          <a:endParaRPr lang="en-US"/>
        </a:p>
      </dgm:t>
    </dgm:pt>
    <dgm:pt modelId="{0EA8D49A-8890-3240-8E61-B487D4FA80E2}" type="pres">
      <dgm:prSet presAssocID="{B1679BE0-D7B2-4101-BBC7-B117B94C76AD}" presName="linear" presStyleCnt="0">
        <dgm:presLayoutVars>
          <dgm:animLvl val="lvl"/>
          <dgm:resizeHandles val="exact"/>
        </dgm:presLayoutVars>
      </dgm:prSet>
      <dgm:spPr/>
    </dgm:pt>
    <dgm:pt modelId="{E419DEB5-F913-E946-BB22-BBBA34E98C79}" type="pres">
      <dgm:prSet presAssocID="{C06AB151-A9B1-4B4E-865B-2354A2B9680D}" presName="parentText" presStyleLbl="node1" presStyleIdx="0" presStyleCnt="4">
        <dgm:presLayoutVars>
          <dgm:chMax val="0"/>
          <dgm:bulletEnabled val="1"/>
        </dgm:presLayoutVars>
      </dgm:prSet>
      <dgm:spPr/>
    </dgm:pt>
    <dgm:pt modelId="{54A85F93-69E6-6043-951B-D870BFF94337}" type="pres">
      <dgm:prSet presAssocID="{4F5C6B39-B326-4BB8-A0B6-30C4AE53A081}" presName="spacer" presStyleCnt="0"/>
      <dgm:spPr/>
    </dgm:pt>
    <dgm:pt modelId="{C02DEAAB-A476-4B4F-B2A3-DC6F39642EB2}" type="pres">
      <dgm:prSet presAssocID="{B2881FFC-A8A7-4196-8803-6400DA9905D2}" presName="parentText" presStyleLbl="node1" presStyleIdx="1" presStyleCnt="4">
        <dgm:presLayoutVars>
          <dgm:chMax val="0"/>
          <dgm:bulletEnabled val="1"/>
        </dgm:presLayoutVars>
      </dgm:prSet>
      <dgm:spPr/>
    </dgm:pt>
    <dgm:pt modelId="{B7B3A6FF-CFE3-C44C-A122-395C6BED4215}" type="pres">
      <dgm:prSet presAssocID="{0D19AFF7-1E99-44C3-9D78-71EB76371107}" presName="spacer" presStyleCnt="0"/>
      <dgm:spPr/>
    </dgm:pt>
    <dgm:pt modelId="{2FD63BD0-684B-1746-9829-5BE8630F2A84}" type="pres">
      <dgm:prSet presAssocID="{A62602FF-766F-46AA-AB69-4E21CC5126C5}" presName="parentText" presStyleLbl="node1" presStyleIdx="2" presStyleCnt="4">
        <dgm:presLayoutVars>
          <dgm:chMax val="0"/>
          <dgm:bulletEnabled val="1"/>
        </dgm:presLayoutVars>
      </dgm:prSet>
      <dgm:spPr/>
    </dgm:pt>
    <dgm:pt modelId="{6C9453DF-D302-0F46-A8F1-8C78838AF818}" type="pres">
      <dgm:prSet presAssocID="{7035DDC6-C0C6-45C8-B2BA-EA78E6C53069}" presName="spacer" presStyleCnt="0"/>
      <dgm:spPr/>
    </dgm:pt>
    <dgm:pt modelId="{1E504306-9263-0142-84B9-D5AFAD21C470}" type="pres">
      <dgm:prSet presAssocID="{233CFA25-5637-462F-B9C3-526926E19167}" presName="parentText" presStyleLbl="node1" presStyleIdx="3" presStyleCnt="4">
        <dgm:presLayoutVars>
          <dgm:chMax val="0"/>
          <dgm:bulletEnabled val="1"/>
        </dgm:presLayoutVars>
      </dgm:prSet>
      <dgm:spPr/>
    </dgm:pt>
  </dgm:ptLst>
  <dgm:cxnLst>
    <dgm:cxn modelId="{6786414B-315C-4C80-B88C-ADD7272D5B9F}" srcId="{B1679BE0-D7B2-4101-BBC7-B117B94C76AD}" destId="{233CFA25-5637-462F-B9C3-526926E19167}" srcOrd="3" destOrd="0" parTransId="{5BCC229E-2434-4F32-B901-A2F07A107AED}" sibTransId="{B3C08D13-1E36-4E2A-A050-E52871ED661E}"/>
    <dgm:cxn modelId="{B5DC3351-E397-6A4E-9AF7-889873F96BEB}" type="presOf" srcId="{B1679BE0-D7B2-4101-BBC7-B117B94C76AD}" destId="{0EA8D49A-8890-3240-8E61-B487D4FA80E2}" srcOrd="0" destOrd="0" presId="urn:microsoft.com/office/officeart/2005/8/layout/vList2"/>
    <dgm:cxn modelId="{8DEB5671-BEC8-4463-8FA1-B30C536F8C3C}" srcId="{B1679BE0-D7B2-4101-BBC7-B117B94C76AD}" destId="{C06AB151-A9B1-4B4E-865B-2354A2B9680D}" srcOrd="0" destOrd="0" parTransId="{71607F85-8102-4423-B9FD-E140C85DD360}" sibTransId="{4F5C6B39-B326-4BB8-A0B6-30C4AE53A081}"/>
    <dgm:cxn modelId="{73044B78-2EDD-4619-B10E-232CF4B92E61}" srcId="{B1679BE0-D7B2-4101-BBC7-B117B94C76AD}" destId="{B2881FFC-A8A7-4196-8803-6400DA9905D2}" srcOrd="1" destOrd="0" parTransId="{460ADBD1-BE31-478B-9666-620AEBB0CCBF}" sibTransId="{0D19AFF7-1E99-44C3-9D78-71EB76371107}"/>
    <dgm:cxn modelId="{400A21AE-AE31-7742-9C2F-4A5D5480633C}" type="presOf" srcId="{A62602FF-766F-46AA-AB69-4E21CC5126C5}" destId="{2FD63BD0-684B-1746-9829-5BE8630F2A84}" srcOrd="0" destOrd="0" presId="urn:microsoft.com/office/officeart/2005/8/layout/vList2"/>
    <dgm:cxn modelId="{FBE8CFBC-12F5-3D49-B339-F837268D7B1A}" type="presOf" srcId="{C06AB151-A9B1-4B4E-865B-2354A2B9680D}" destId="{E419DEB5-F913-E946-BB22-BBBA34E98C79}" srcOrd="0" destOrd="0" presId="urn:microsoft.com/office/officeart/2005/8/layout/vList2"/>
    <dgm:cxn modelId="{3FBEAEC9-6BED-4F47-9FE2-6C6718676A76}" type="presOf" srcId="{233CFA25-5637-462F-B9C3-526926E19167}" destId="{1E504306-9263-0142-84B9-D5AFAD21C470}" srcOrd="0" destOrd="0" presId="urn:microsoft.com/office/officeart/2005/8/layout/vList2"/>
    <dgm:cxn modelId="{09D53AE6-CE30-6946-87E6-0C2042E71F04}" type="presOf" srcId="{B2881FFC-A8A7-4196-8803-6400DA9905D2}" destId="{C02DEAAB-A476-4B4F-B2A3-DC6F39642EB2}" srcOrd="0" destOrd="0" presId="urn:microsoft.com/office/officeart/2005/8/layout/vList2"/>
    <dgm:cxn modelId="{C86D7CE9-EF19-47C4-891B-64198C38CCB4}" srcId="{B1679BE0-D7B2-4101-BBC7-B117B94C76AD}" destId="{A62602FF-766F-46AA-AB69-4E21CC5126C5}" srcOrd="2" destOrd="0" parTransId="{83526139-DFF9-45F4-A494-48AD9BC795BB}" sibTransId="{7035DDC6-C0C6-45C8-B2BA-EA78E6C53069}"/>
    <dgm:cxn modelId="{BBB95A8C-E417-3F4A-BAB5-BC1DF9EE1519}" type="presParOf" srcId="{0EA8D49A-8890-3240-8E61-B487D4FA80E2}" destId="{E419DEB5-F913-E946-BB22-BBBA34E98C79}" srcOrd="0" destOrd="0" presId="urn:microsoft.com/office/officeart/2005/8/layout/vList2"/>
    <dgm:cxn modelId="{02663D20-83E4-EA40-9882-53DAB7A7F725}" type="presParOf" srcId="{0EA8D49A-8890-3240-8E61-B487D4FA80E2}" destId="{54A85F93-69E6-6043-951B-D870BFF94337}" srcOrd="1" destOrd="0" presId="urn:microsoft.com/office/officeart/2005/8/layout/vList2"/>
    <dgm:cxn modelId="{9084B249-658F-B447-B448-4596686D54A7}" type="presParOf" srcId="{0EA8D49A-8890-3240-8E61-B487D4FA80E2}" destId="{C02DEAAB-A476-4B4F-B2A3-DC6F39642EB2}" srcOrd="2" destOrd="0" presId="urn:microsoft.com/office/officeart/2005/8/layout/vList2"/>
    <dgm:cxn modelId="{F84ABD8B-9D46-0748-B1EF-E12A53941161}" type="presParOf" srcId="{0EA8D49A-8890-3240-8E61-B487D4FA80E2}" destId="{B7B3A6FF-CFE3-C44C-A122-395C6BED4215}" srcOrd="3" destOrd="0" presId="urn:microsoft.com/office/officeart/2005/8/layout/vList2"/>
    <dgm:cxn modelId="{231B4F63-BAB1-C44D-9632-1593FAA24B31}" type="presParOf" srcId="{0EA8D49A-8890-3240-8E61-B487D4FA80E2}" destId="{2FD63BD0-684B-1746-9829-5BE8630F2A84}" srcOrd="4" destOrd="0" presId="urn:microsoft.com/office/officeart/2005/8/layout/vList2"/>
    <dgm:cxn modelId="{3B33E0B3-59A4-9841-A3A8-773BC1A05093}" type="presParOf" srcId="{0EA8D49A-8890-3240-8E61-B487D4FA80E2}" destId="{6C9453DF-D302-0F46-A8F1-8C78838AF818}" srcOrd="5" destOrd="0" presId="urn:microsoft.com/office/officeart/2005/8/layout/vList2"/>
    <dgm:cxn modelId="{7E305289-E8C5-314A-AEA3-DDD422B0B501}" type="presParOf" srcId="{0EA8D49A-8890-3240-8E61-B487D4FA80E2}" destId="{1E504306-9263-0142-84B9-D5AFAD21C47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8B719B-20A8-4873-8EF1-1575FC5EBA68}"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401208E-673B-44BF-9179-F5197391DF07}">
      <dgm:prSet/>
      <dgm:spPr/>
      <dgm:t>
        <a:bodyPr/>
        <a:lstStyle/>
        <a:p>
          <a:r>
            <a:rPr lang="en-ZW" b="1" i="0"/>
            <a:t>Acute Examination: </a:t>
          </a:r>
          <a:r>
            <a:rPr lang="en-ZW" b="0" i="0"/>
            <a:t>within 72 hrs of sexual assault. Window for collecting forensic evidence.</a:t>
          </a:r>
          <a:endParaRPr lang="en-US"/>
        </a:p>
      </dgm:t>
    </dgm:pt>
    <dgm:pt modelId="{57F81C02-DC1B-42E3-B45A-79F8DF753CA6}" type="parTrans" cxnId="{F47FA352-3066-46E8-AB07-310244C44753}">
      <dgm:prSet/>
      <dgm:spPr/>
      <dgm:t>
        <a:bodyPr/>
        <a:lstStyle/>
        <a:p>
          <a:endParaRPr lang="en-US"/>
        </a:p>
      </dgm:t>
    </dgm:pt>
    <dgm:pt modelId="{59B7E1E4-3820-44F3-B37D-5596CAFDF6EF}" type="sibTrans" cxnId="{F47FA352-3066-46E8-AB07-310244C44753}">
      <dgm:prSet/>
      <dgm:spPr/>
      <dgm:t>
        <a:bodyPr/>
        <a:lstStyle/>
        <a:p>
          <a:endParaRPr lang="en-US"/>
        </a:p>
      </dgm:t>
    </dgm:pt>
    <dgm:pt modelId="{EBF93C9B-017A-4472-87B9-5567AC7A7CAE}">
      <dgm:prSet/>
      <dgm:spPr/>
      <dgm:t>
        <a:bodyPr/>
        <a:lstStyle/>
        <a:p>
          <a:r>
            <a:rPr lang="en-ZW" b="1" i="0" dirty="0"/>
            <a:t>Non-Acute Examination</a:t>
          </a:r>
          <a:r>
            <a:rPr lang="en-ZW" b="0" i="0" dirty="0"/>
            <a:t>: after 72 hrs of sexual assault. Chances of finding forensic evidence reduced.</a:t>
          </a:r>
          <a:endParaRPr lang="en-US" dirty="0"/>
        </a:p>
      </dgm:t>
    </dgm:pt>
    <dgm:pt modelId="{21F16D6A-5935-4594-8A14-55E8CFAD0D13}" type="parTrans" cxnId="{E40BA0BD-C96C-486F-91F5-CA9F73FAE05B}">
      <dgm:prSet/>
      <dgm:spPr/>
      <dgm:t>
        <a:bodyPr/>
        <a:lstStyle/>
        <a:p>
          <a:endParaRPr lang="en-US"/>
        </a:p>
      </dgm:t>
    </dgm:pt>
    <dgm:pt modelId="{96CE26A9-9824-40C9-91B4-5E5D211EBA24}" type="sibTrans" cxnId="{E40BA0BD-C96C-486F-91F5-CA9F73FAE05B}">
      <dgm:prSet/>
      <dgm:spPr/>
      <dgm:t>
        <a:bodyPr/>
        <a:lstStyle/>
        <a:p>
          <a:endParaRPr lang="en-US"/>
        </a:p>
      </dgm:t>
    </dgm:pt>
    <dgm:pt modelId="{82E4025F-7B21-094A-BDC3-43E561F2C97F}" type="pres">
      <dgm:prSet presAssocID="{7F8B719B-20A8-4873-8EF1-1575FC5EBA68}" presName="diagram" presStyleCnt="0">
        <dgm:presLayoutVars>
          <dgm:dir/>
          <dgm:resizeHandles val="exact"/>
        </dgm:presLayoutVars>
      </dgm:prSet>
      <dgm:spPr/>
    </dgm:pt>
    <dgm:pt modelId="{02D132E2-0493-1848-AE50-61AF617412E3}" type="pres">
      <dgm:prSet presAssocID="{7401208E-673B-44BF-9179-F5197391DF07}" presName="node" presStyleLbl="node1" presStyleIdx="0" presStyleCnt="2">
        <dgm:presLayoutVars>
          <dgm:bulletEnabled val="1"/>
        </dgm:presLayoutVars>
      </dgm:prSet>
      <dgm:spPr/>
    </dgm:pt>
    <dgm:pt modelId="{F9518EFA-BE7D-6F46-BCA5-607A514F7782}" type="pres">
      <dgm:prSet presAssocID="{59B7E1E4-3820-44F3-B37D-5596CAFDF6EF}" presName="sibTrans" presStyleCnt="0"/>
      <dgm:spPr/>
    </dgm:pt>
    <dgm:pt modelId="{3DA35227-76E6-C746-A5C8-01E6FA118DA7}" type="pres">
      <dgm:prSet presAssocID="{EBF93C9B-017A-4472-87B9-5567AC7A7CAE}" presName="node" presStyleLbl="node1" presStyleIdx="1" presStyleCnt="2">
        <dgm:presLayoutVars>
          <dgm:bulletEnabled val="1"/>
        </dgm:presLayoutVars>
      </dgm:prSet>
      <dgm:spPr/>
    </dgm:pt>
  </dgm:ptLst>
  <dgm:cxnLst>
    <dgm:cxn modelId="{3CF4A23C-2A14-764D-AC2E-A8BAD9BBECF5}" type="presOf" srcId="{EBF93C9B-017A-4472-87B9-5567AC7A7CAE}" destId="{3DA35227-76E6-C746-A5C8-01E6FA118DA7}" srcOrd="0" destOrd="0" presId="urn:microsoft.com/office/officeart/2005/8/layout/default"/>
    <dgm:cxn modelId="{3519D83C-7670-4748-BBC1-6C041174641E}" type="presOf" srcId="{7F8B719B-20A8-4873-8EF1-1575FC5EBA68}" destId="{82E4025F-7B21-094A-BDC3-43E561F2C97F}" srcOrd="0" destOrd="0" presId="urn:microsoft.com/office/officeart/2005/8/layout/default"/>
    <dgm:cxn modelId="{F47FA352-3066-46E8-AB07-310244C44753}" srcId="{7F8B719B-20A8-4873-8EF1-1575FC5EBA68}" destId="{7401208E-673B-44BF-9179-F5197391DF07}" srcOrd="0" destOrd="0" parTransId="{57F81C02-DC1B-42E3-B45A-79F8DF753CA6}" sibTransId="{59B7E1E4-3820-44F3-B37D-5596CAFDF6EF}"/>
    <dgm:cxn modelId="{1F26CC68-B9A3-424D-B219-2C172AF5E148}" type="presOf" srcId="{7401208E-673B-44BF-9179-F5197391DF07}" destId="{02D132E2-0493-1848-AE50-61AF617412E3}" srcOrd="0" destOrd="0" presId="urn:microsoft.com/office/officeart/2005/8/layout/default"/>
    <dgm:cxn modelId="{E40BA0BD-C96C-486F-91F5-CA9F73FAE05B}" srcId="{7F8B719B-20A8-4873-8EF1-1575FC5EBA68}" destId="{EBF93C9B-017A-4472-87B9-5567AC7A7CAE}" srcOrd="1" destOrd="0" parTransId="{21F16D6A-5935-4594-8A14-55E8CFAD0D13}" sibTransId="{96CE26A9-9824-40C9-91B4-5E5D211EBA24}"/>
    <dgm:cxn modelId="{C3820A83-E43F-4C4D-96D4-C6D4750B6BDD}" type="presParOf" srcId="{82E4025F-7B21-094A-BDC3-43E561F2C97F}" destId="{02D132E2-0493-1848-AE50-61AF617412E3}" srcOrd="0" destOrd="0" presId="urn:microsoft.com/office/officeart/2005/8/layout/default"/>
    <dgm:cxn modelId="{A284FC65-E400-614A-9669-04D9EC310119}" type="presParOf" srcId="{82E4025F-7B21-094A-BDC3-43E561F2C97F}" destId="{F9518EFA-BE7D-6F46-BCA5-607A514F7782}" srcOrd="1" destOrd="0" presId="urn:microsoft.com/office/officeart/2005/8/layout/default"/>
    <dgm:cxn modelId="{AB3C2AFA-405A-C847-B882-DF3C788D8DFE}" type="presParOf" srcId="{82E4025F-7B21-094A-BDC3-43E561F2C97F}" destId="{3DA35227-76E6-C746-A5C8-01E6FA118DA7}"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01B4B3-AE3C-429A-AEDC-25CC2785421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B70816E-8EFC-49A9-B481-18465AA4BF70}">
      <dgm:prSet/>
      <dgm:spPr/>
      <dgm:t>
        <a:bodyPr/>
        <a:lstStyle/>
        <a:p>
          <a:r>
            <a:rPr lang="en-GB"/>
            <a:t>DNA PCR and Crimelite technologies to identify blood and other biological fluids, material fibres and/or hairs left at the scene or on victims as forensic evidence (e.g., rape or murder). </a:t>
          </a:r>
          <a:endParaRPr lang="en-US"/>
        </a:p>
      </dgm:t>
    </dgm:pt>
    <dgm:pt modelId="{730DFCA2-82EB-4597-B17F-905224BCA7BA}" type="parTrans" cxnId="{B7825381-ECC8-43CA-B38D-5F16002108B1}">
      <dgm:prSet/>
      <dgm:spPr/>
      <dgm:t>
        <a:bodyPr/>
        <a:lstStyle/>
        <a:p>
          <a:endParaRPr lang="en-US"/>
        </a:p>
      </dgm:t>
    </dgm:pt>
    <dgm:pt modelId="{C046BFF5-1745-446B-9D0E-A69F56DBAE53}" type="sibTrans" cxnId="{B7825381-ECC8-43CA-B38D-5F16002108B1}">
      <dgm:prSet/>
      <dgm:spPr/>
      <dgm:t>
        <a:bodyPr/>
        <a:lstStyle/>
        <a:p>
          <a:endParaRPr lang="en-US"/>
        </a:p>
      </dgm:t>
    </dgm:pt>
    <dgm:pt modelId="{E9C465B2-9112-4D76-82DF-E228C34748C1}">
      <dgm:prSet/>
      <dgm:spPr/>
      <dgm:t>
        <a:bodyPr/>
        <a:lstStyle/>
        <a:p>
          <a:r>
            <a:rPr lang="en-GB"/>
            <a:t>Digital Forensics/Cybercrimes Analysis (e.g. Celebrite equipment to detect abuse in mobile devices, social media, etc)</a:t>
          </a:r>
          <a:endParaRPr lang="en-US"/>
        </a:p>
      </dgm:t>
    </dgm:pt>
    <dgm:pt modelId="{810BD4E8-2011-44B8-9C32-BE64DB3F6ADA}" type="parTrans" cxnId="{82E7EF04-6204-4330-A715-D528E98F5AB4}">
      <dgm:prSet/>
      <dgm:spPr/>
      <dgm:t>
        <a:bodyPr/>
        <a:lstStyle/>
        <a:p>
          <a:endParaRPr lang="en-US"/>
        </a:p>
      </dgm:t>
    </dgm:pt>
    <dgm:pt modelId="{5FB992E7-877B-4BED-AC4D-4120733E58C7}" type="sibTrans" cxnId="{82E7EF04-6204-4330-A715-D528E98F5AB4}">
      <dgm:prSet/>
      <dgm:spPr/>
      <dgm:t>
        <a:bodyPr/>
        <a:lstStyle/>
        <a:p>
          <a:endParaRPr lang="en-US"/>
        </a:p>
      </dgm:t>
    </dgm:pt>
    <dgm:pt modelId="{A675134C-93E4-45A2-AACE-8963D2A48393}">
      <dgm:prSet/>
      <dgm:spPr/>
      <dgm:t>
        <a:bodyPr/>
        <a:lstStyle/>
        <a:p>
          <a:r>
            <a:rPr lang="en-GB"/>
            <a:t>Fingerprints (Biometrics) technology. Automated Fingerprint Identification System (AFIS) used to process fingerprints from the scenes to link to possible suspects or perpetrators of crime e.g. rape/murder.</a:t>
          </a:r>
          <a:endParaRPr lang="en-US"/>
        </a:p>
      </dgm:t>
    </dgm:pt>
    <dgm:pt modelId="{B0EFFAEF-2383-4A1D-9898-77B96C1B5D0A}" type="parTrans" cxnId="{301D5A3D-CE8A-4E75-839F-BE7E5D8A9F83}">
      <dgm:prSet/>
      <dgm:spPr/>
      <dgm:t>
        <a:bodyPr/>
        <a:lstStyle/>
        <a:p>
          <a:endParaRPr lang="en-US"/>
        </a:p>
      </dgm:t>
    </dgm:pt>
    <dgm:pt modelId="{DB46F2E5-3493-435E-BD30-8FA220F2CE3D}" type="sibTrans" cxnId="{301D5A3D-CE8A-4E75-839F-BE7E5D8A9F83}">
      <dgm:prSet/>
      <dgm:spPr/>
      <dgm:t>
        <a:bodyPr/>
        <a:lstStyle/>
        <a:p>
          <a:endParaRPr lang="en-US"/>
        </a:p>
      </dgm:t>
    </dgm:pt>
    <dgm:pt modelId="{7E11D800-787D-A940-A767-DF05DE502421}" type="pres">
      <dgm:prSet presAssocID="{2401B4B3-AE3C-429A-AEDC-25CC27854212}" presName="linear" presStyleCnt="0">
        <dgm:presLayoutVars>
          <dgm:animLvl val="lvl"/>
          <dgm:resizeHandles val="exact"/>
        </dgm:presLayoutVars>
      </dgm:prSet>
      <dgm:spPr/>
    </dgm:pt>
    <dgm:pt modelId="{36D80E99-97A6-F643-A5CC-9DDA6BB441D1}" type="pres">
      <dgm:prSet presAssocID="{2B70816E-8EFC-49A9-B481-18465AA4BF70}" presName="parentText" presStyleLbl="node1" presStyleIdx="0" presStyleCnt="3">
        <dgm:presLayoutVars>
          <dgm:chMax val="0"/>
          <dgm:bulletEnabled val="1"/>
        </dgm:presLayoutVars>
      </dgm:prSet>
      <dgm:spPr/>
    </dgm:pt>
    <dgm:pt modelId="{4306AD9F-A37C-D547-B24E-4A64C246563D}" type="pres">
      <dgm:prSet presAssocID="{C046BFF5-1745-446B-9D0E-A69F56DBAE53}" presName="spacer" presStyleCnt="0"/>
      <dgm:spPr/>
    </dgm:pt>
    <dgm:pt modelId="{D99D12C5-DBC9-A145-96E9-F71279BB57E0}" type="pres">
      <dgm:prSet presAssocID="{E9C465B2-9112-4D76-82DF-E228C34748C1}" presName="parentText" presStyleLbl="node1" presStyleIdx="1" presStyleCnt="3">
        <dgm:presLayoutVars>
          <dgm:chMax val="0"/>
          <dgm:bulletEnabled val="1"/>
        </dgm:presLayoutVars>
      </dgm:prSet>
      <dgm:spPr/>
    </dgm:pt>
    <dgm:pt modelId="{7B2375BF-2BF8-2E4D-8914-D47CD2DC8605}" type="pres">
      <dgm:prSet presAssocID="{5FB992E7-877B-4BED-AC4D-4120733E58C7}" presName="spacer" presStyleCnt="0"/>
      <dgm:spPr/>
    </dgm:pt>
    <dgm:pt modelId="{828160DD-2CB8-094D-B3A3-C681DC50D28B}" type="pres">
      <dgm:prSet presAssocID="{A675134C-93E4-45A2-AACE-8963D2A48393}" presName="parentText" presStyleLbl="node1" presStyleIdx="2" presStyleCnt="3">
        <dgm:presLayoutVars>
          <dgm:chMax val="0"/>
          <dgm:bulletEnabled val="1"/>
        </dgm:presLayoutVars>
      </dgm:prSet>
      <dgm:spPr/>
    </dgm:pt>
  </dgm:ptLst>
  <dgm:cxnLst>
    <dgm:cxn modelId="{82E7EF04-6204-4330-A715-D528E98F5AB4}" srcId="{2401B4B3-AE3C-429A-AEDC-25CC27854212}" destId="{E9C465B2-9112-4D76-82DF-E228C34748C1}" srcOrd="1" destOrd="0" parTransId="{810BD4E8-2011-44B8-9C32-BE64DB3F6ADA}" sibTransId="{5FB992E7-877B-4BED-AC4D-4120733E58C7}"/>
    <dgm:cxn modelId="{A947A83C-6CB7-3F4E-A54A-83CE22029178}" type="presOf" srcId="{2401B4B3-AE3C-429A-AEDC-25CC27854212}" destId="{7E11D800-787D-A940-A767-DF05DE502421}" srcOrd="0" destOrd="0" presId="urn:microsoft.com/office/officeart/2005/8/layout/vList2"/>
    <dgm:cxn modelId="{301D5A3D-CE8A-4E75-839F-BE7E5D8A9F83}" srcId="{2401B4B3-AE3C-429A-AEDC-25CC27854212}" destId="{A675134C-93E4-45A2-AACE-8963D2A48393}" srcOrd="2" destOrd="0" parTransId="{B0EFFAEF-2383-4A1D-9898-77B96C1B5D0A}" sibTransId="{DB46F2E5-3493-435E-BD30-8FA220F2CE3D}"/>
    <dgm:cxn modelId="{B7825381-ECC8-43CA-B38D-5F16002108B1}" srcId="{2401B4B3-AE3C-429A-AEDC-25CC27854212}" destId="{2B70816E-8EFC-49A9-B481-18465AA4BF70}" srcOrd="0" destOrd="0" parTransId="{730DFCA2-82EB-4597-B17F-905224BCA7BA}" sibTransId="{C046BFF5-1745-446B-9D0E-A69F56DBAE53}"/>
    <dgm:cxn modelId="{7B22B299-E50E-5647-B345-39AD5DD12AB3}" type="presOf" srcId="{2B70816E-8EFC-49A9-B481-18465AA4BF70}" destId="{36D80E99-97A6-F643-A5CC-9DDA6BB441D1}" srcOrd="0" destOrd="0" presId="urn:microsoft.com/office/officeart/2005/8/layout/vList2"/>
    <dgm:cxn modelId="{8190CBA5-07A3-1A4B-B702-881589C95EC1}" type="presOf" srcId="{A675134C-93E4-45A2-AACE-8963D2A48393}" destId="{828160DD-2CB8-094D-B3A3-C681DC50D28B}" srcOrd="0" destOrd="0" presId="urn:microsoft.com/office/officeart/2005/8/layout/vList2"/>
    <dgm:cxn modelId="{13FD2CF1-7B23-9747-B0E5-D929490E1558}" type="presOf" srcId="{E9C465B2-9112-4D76-82DF-E228C34748C1}" destId="{D99D12C5-DBC9-A145-96E9-F71279BB57E0}" srcOrd="0" destOrd="0" presId="urn:microsoft.com/office/officeart/2005/8/layout/vList2"/>
    <dgm:cxn modelId="{10F6481A-F754-7348-BC44-65A1597DC237}" type="presParOf" srcId="{7E11D800-787D-A940-A767-DF05DE502421}" destId="{36D80E99-97A6-F643-A5CC-9DDA6BB441D1}" srcOrd="0" destOrd="0" presId="urn:microsoft.com/office/officeart/2005/8/layout/vList2"/>
    <dgm:cxn modelId="{73A17991-13DA-3948-873E-2D2CC20965C8}" type="presParOf" srcId="{7E11D800-787D-A940-A767-DF05DE502421}" destId="{4306AD9F-A37C-D547-B24E-4A64C246563D}" srcOrd="1" destOrd="0" presId="urn:microsoft.com/office/officeart/2005/8/layout/vList2"/>
    <dgm:cxn modelId="{6206A7B9-938B-B848-9FA5-44A51ACEA8F5}" type="presParOf" srcId="{7E11D800-787D-A940-A767-DF05DE502421}" destId="{D99D12C5-DBC9-A145-96E9-F71279BB57E0}" srcOrd="2" destOrd="0" presId="urn:microsoft.com/office/officeart/2005/8/layout/vList2"/>
    <dgm:cxn modelId="{38C118E1-0FA3-1A45-A777-61753A0764A2}" type="presParOf" srcId="{7E11D800-787D-A940-A767-DF05DE502421}" destId="{7B2375BF-2BF8-2E4D-8914-D47CD2DC8605}" srcOrd="3" destOrd="0" presId="urn:microsoft.com/office/officeart/2005/8/layout/vList2"/>
    <dgm:cxn modelId="{90365367-3FC5-B74B-B73A-2CBCA4755DC0}" type="presParOf" srcId="{7E11D800-787D-A940-A767-DF05DE502421}" destId="{828160DD-2CB8-094D-B3A3-C681DC50D28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0F6E66-F801-4DA5-9AD0-099B7CC70EB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9093308-649A-406A-B60B-24564C5170B4}">
      <dgm:prSet/>
      <dgm:spPr/>
      <dgm:t>
        <a:bodyPr/>
        <a:lstStyle/>
        <a:p>
          <a:r>
            <a:rPr lang="en-GB"/>
            <a:t>Successes: </a:t>
          </a:r>
          <a:endParaRPr lang="en-US"/>
        </a:p>
      </dgm:t>
    </dgm:pt>
    <dgm:pt modelId="{82AEE9A1-83EC-48DF-B78E-AFFED1AF5976}" type="parTrans" cxnId="{D2DD95DE-F6F5-405E-83FC-772C0B7FAFD2}">
      <dgm:prSet/>
      <dgm:spPr/>
      <dgm:t>
        <a:bodyPr/>
        <a:lstStyle/>
        <a:p>
          <a:endParaRPr lang="en-US"/>
        </a:p>
      </dgm:t>
    </dgm:pt>
    <dgm:pt modelId="{64CB83AC-8BEF-4C16-9F39-7F498CE0BE99}" type="sibTrans" cxnId="{D2DD95DE-F6F5-405E-83FC-772C0B7FAFD2}">
      <dgm:prSet/>
      <dgm:spPr/>
      <dgm:t>
        <a:bodyPr/>
        <a:lstStyle/>
        <a:p>
          <a:endParaRPr lang="en-US"/>
        </a:p>
      </dgm:t>
    </dgm:pt>
    <dgm:pt modelId="{DC3556BC-CF63-4FD0-A410-4C2490F57624}">
      <dgm:prSet/>
      <dgm:spPr/>
      <dgm:t>
        <a:bodyPr/>
        <a:lstStyle/>
        <a:p>
          <a:r>
            <a:rPr lang="en-GB"/>
            <a:t>Willingness and desire by the country to use forensic technology as a means to solve GBC’s and other cases.</a:t>
          </a:r>
          <a:endParaRPr lang="en-US"/>
        </a:p>
      </dgm:t>
    </dgm:pt>
    <dgm:pt modelId="{402556CC-C61C-4DBF-9C55-53FED1E832D5}" type="parTrans" cxnId="{83B2BAC3-6E0C-47D9-B297-83923C301B69}">
      <dgm:prSet/>
      <dgm:spPr/>
      <dgm:t>
        <a:bodyPr/>
        <a:lstStyle/>
        <a:p>
          <a:endParaRPr lang="en-US"/>
        </a:p>
      </dgm:t>
    </dgm:pt>
    <dgm:pt modelId="{DAB58448-7972-4071-8D6A-1B0F40CA3ECA}" type="sibTrans" cxnId="{83B2BAC3-6E0C-47D9-B297-83923C301B69}">
      <dgm:prSet/>
      <dgm:spPr/>
      <dgm:t>
        <a:bodyPr/>
        <a:lstStyle/>
        <a:p>
          <a:endParaRPr lang="en-US"/>
        </a:p>
      </dgm:t>
    </dgm:pt>
    <dgm:pt modelId="{B2DD5220-A549-4F0E-BBB2-C94E01A110B6}">
      <dgm:prSet/>
      <dgm:spPr/>
      <dgm:t>
        <a:bodyPr/>
        <a:lstStyle/>
        <a:p>
          <a:r>
            <a:rPr lang="en-GB"/>
            <a:t>Failures: </a:t>
          </a:r>
          <a:endParaRPr lang="en-US"/>
        </a:p>
      </dgm:t>
    </dgm:pt>
    <dgm:pt modelId="{6D65BAAA-0210-4D85-9447-AD6F8777B0AD}" type="parTrans" cxnId="{FCC71296-C3D4-49A6-BB33-AFBCBA9DC778}">
      <dgm:prSet/>
      <dgm:spPr/>
      <dgm:t>
        <a:bodyPr/>
        <a:lstStyle/>
        <a:p>
          <a:endParaRPr lang="en-US"/>
        </a:p>
      </dgm:t>
    </dgm:pt>
    <dgm:pt modelId="{E4D55A05-BE0D-4A98-9B05-D21D4E2E1D5A}" type="sibTrans" cxnId="{FCC71296-C3D4-49A6-BB33-AFBCBA9DC778}">
      <dgm:prSet/>
      <dgm:spPr/>
      <dgm:t>
        <a:bodyPr/>
        <a:lstStyle/>
        <a:p>
          <a:endParaRPr lang="en-US"/>
        </a:p>
      </dgm:t>
    </dgm:pt>
    <dgm:pt modelId="{2DAA3489-B4F0-4A94-A5E6-CA54316EB475}">
      <dgm:prSet/>
      <dgm:spPr/>
      <dgm:t>
        <a:bodyPr/>
        <a:lstStyle/>
        <a:p>
          <a:r>
            <a:rPr lang="en-GB" dirty="0"/>
            <a:t>Limited Forensic facilities only available in Lusaka whereas other regions remain with a constrained access to such facilities. </a:t>
          </a:r>
          <a:endParaRPr lang="en-US" dirty="0"/>
        </a:p>
      </dgm:t>
    </dgm:pt>
    <dgm:pt modelId="{0F7CE03C-AF8C-412A-AABE-FC19CD655B5A}" type="parTrans" cxnId="{CC381644-7210-4311-8BA5-D9ACF5ECEFF9}">
      <dgm:prSet/>
      <dgm:spPr/>
      <dgm:t>
        <a:bodyPr/>
        <a:lstStyle/>
        <a:p>
          <a:endParaRPr lang="en-US"/>
        </a:p>
      </dgm:t>
    </dgm:pt>
    <dgm:pt modelId="{A82EFAE7-E128-488A-913A-883E73A9AAC0}" type="sibTrans" cxnId="{CC381644-7210-4311-8BA5-D9ACF5ECEFF9}">
      <dgm:prSet/>
      <dgm:spPr/>
      <dgm:t>
        <a:bodyPr/>
        <a:lstStyle/>
        <a:p>
          <a:endParaRPr lang="en-US"/>
        </a:p>
      </dgm:t>
    </dgm:pt>
    <dgm:pt modelId="{E9F6B1CD-B8C9-4649-AD6C-8D2FF15B48C3}">
      <dgm:prSet/>
      <dgm:spPr/>
      <dgm:t>
        <a:bodyPr/>
        <a:lstStyle/>
        <a:p>
          <a:r>
            <a:rPr lang="en-GB" dirty="0"/>
            <a:t>lack of adequate numbers of well trained human resource to collect Forensic evidence. </a:t>
          </a:r>
          <a:endParaRPr lang="en-US" dirty="0"/>
        </a:p>
      </dgm:t>
    </dgm:pt>
    <dgm:pt modelId="{5D0438DB-0002-4217-9EE2-AB94E29FC723}" type="parTrans" cxnId="{19B59F80-8D15-4E4F-A475-39E4C8C4CEF6}">
      <dgm:prSet/>
      <dgm:spPr/>
      <dgm:t>
        <a:bodyPr/>
        <a:lstStyle/>
        <a:p>
          <a:endParaRPr lang="en-US"/>
        </a:p>
      </dgm:t>
    </dgm:pt>
    <dgm:pt modelId="{EB7F77F0-9A24-4B0C-B767-D70D37EFB687}" type="sibTrans" cxnId="{19B59F80-8D15-4E4F-A475-39E4C8C4CEF6}">
      <dgm:prSet/>
      <dgm:spPr/>
      <dgm:t>
        <a:bodyPr/>
        <a:lstStyle/>
        <a:p>
          <a:endParaRPr lang="en-US"/>
        </a:p>
      </dgm:t>
    </dgm:pt>
    <dgm:pt modelId="{F92B0DD0-DA7D-40FE-B2D2-F3BAA2233752}">
      <dgm:prSet/>
      <dgm:spPr/>
      <dgm:t>
        <a:bodyPr/>
        <a:lstStyle/>
        <a:p>
          <a:r>
            <a:rPr lang="en-GB" dirty="0"/>
            <a:t>Lack of an established DNA Population Database leading to delays in finalizing cases and an increased backlog of cases.</a:t>
          </a:r>
          <a:endParaRPr lang="en-US" dirty="0"/>
        </a:p>
      </dgm:t>
    </dgm:pt>
    <dgm:pt modelId="{F6B03477-C936-47A0-9135-F74DEDB50895}" type="parTrans" cxnId="{21571ACF-4943-4F15-A6D8-E136D91509AB}">
      <dgm:prSet/>
      <dgm:spPr/>
      <dgm:t>
        <a:bodyPr/>
        <a:lstStyle/>
        <a:p>
          <a:endParaRPr lang="en-US"/>
        </a:p>
      </dgm:t>
    </dgm:pt>
    <dgm:pt modelId="{84304CA1-9742-4FD1-8B5E-2D70A535F716}" type="sibTrans" cxnId="{21571ACF-4943-4F15-A6D8-E136D91509AB}">
      <dgm:prSet/>
      <dgm:spPr/>
      <dgm:t>
        <a:bodyPr/>
        <a:lstStyle/>
        <a:p>
          <a:endParaRPr lang="en-US"/>
        </a:p>
      </dgm:t>
    </dgm:pt>
    <dgm:pt modelId="{53D5318E-5B11-9140-85C6-287D7D2BB3BE}" type="pres">
      <dgm:prSet presAssocID="{950F6E66-F801-4DA5-9AD0-099B7CC70EB4}" presName="Name0" presStyleCnt="0">
        <dgm:presLayoutVars>
          <dgm:dir/>
          <dgm:animLvl val="lvl"/>
          <dgm:resizeHandles val="exact"/>
        </dgm:presLayoutVars>
      </dgm:prSet>
      <dgm:spPr/>
    </dgm:pt>
    <dgm:pt modelId="{1529444C-AFA5-6541-86D4-8A9BBAA43CFE}" type="pres">
      <dgm:prSet presAssocID="{39093308-649A-406A-B60B-24564C5170B4}" presName="composite" presStyleCnt="0"/>
      <dgm:spPr/>
    </dgm:pt>
    <dgm:pt modelId="{AE6E5A69-6A4B-9D48-8197-D152A5BB51AC}" type="pres">
      <dgm:prSet presAssocID="{39093308-649A-406A-B60B-24564C5170B4}" presName="parTx" presStyleLbl="alignNode1" presStyleIdx="0" presStyleCnt="2">
        <dgm:presLayoutVars>
          <dgm:chMax val="0"/>
          <dgm:chPref val="0"/>
          <dgm:bulletEnabled val="1"/>
        </dgm:presLayoutVars>
      </dgm:prSet>
      <dgm:spPr/>
    </dgm:pt>
    <dgm:pt modelId="{86C48A6F-8D02-194F-949A-7D5362FD1273}" type="pres">
      <dgm:prSet presAssocID="{39093308-649A-406A-B60B-24564C5170B4}" presName="desTx" presStyleLbl="alignAccFollowNode1" presStyleIdx="0" presStyleCnt="2">
        <dgm:presLayoutVars>
          <dgm:bulletEnabled val="1"/>
        </dgm:presLayoutVars>
      </dgm:prSet>
      <dgm:spPr/>
    </dgm:pt>
    <dgm:pt modelId="{7C67FE9D-C104-1548-8D28-1A4D8971B5E6}" type="pres">
      <dgm:prSet presAssocID="{64CB83AC-8BEF-4C16-9F39-7F498CE0BE99}" presName="space" presStyleCnt="0"/>
      <dgm:spPr/>
    </dgm:pt>
    <dgm:pt modelId="{073F903E-C681-CB4F-8F3F-99819A086B54}" type="pres">
      <dgm:prSet presAssocID="{B2DD5220-A549-4F0E-BBB2-C94E01A110B6}" presName="composite" presStyleCnt="0"/>
      <dgm:spPr/>
    </dgm:pt>
    <dgm:pt modelId="{FB03466D-FAC3-1E4E-8AD9-6C3AE2E9F1BC}" type="pres">
      <dgm:prSet presAssocID="{B2DD5220-A549-4F0E-BBB2-C94E01A110B6}" presName="parTx" presStyleLbl="alignNode1" presStyleIdx="1" presStyleCnt="2">
        <dgm:presLayoutVars>
          <dgm:chMax val="0"/>
          <dgm:chPref val="0"/>
          <dgm:bulletEnabled val="1"/>
        </dgm:presLayoutVars>
      </dgm:prSet>
      <dgm:spPr/>
    </dgm:pt>
    <dgm:pt modelId="{24BBCF99-A9F3-3344-B16A-88CC8E767E12}" type="pres">
      <dgm:prSet presAssocID="{B2DD5220-A549-4F0E-BBB2-C94E01A110B6}" presName="desTx" presStyleLbl="alignAccFollowNode1" presStyleIdx="1" presStyleCnt="2">
        <dgm:presLayoutVars>
          <dgm:bulletEnabled val="1"/>
        </dgm:presLayoutVars>
      </dgm:prSet>
      <dgm:spPr/>
    </dgm:pt>
  </dgm:ptLst>
  <dgm:cxnLst>
    <dgm:cxn modelId="{C5F27A0B-3F73-D64F-93EF-1325C077E8FD}" type="presOf" srcId="{950F6E66-F801-4DA5-9AD0-099B7CC70EB4}" destId="{53D5318E-5B11-9140-85C6-287D7D2BB3BE}" srcOrd="0" destOrd="0" presId="urn:microsoft.com/office/officeart/2005/8/layout/hList1"/>
    <dgm:cxn modelId="{CC381644-7210-4311-8BA5-D9ACF5ECEFF9}" srcId="{B2DD5220-A549-4F0E-BBB2-C94E01A110B6}" destId="{2DAA3489-B4F0-4A94-A5E6-CA54316EB475}" srcOrd="0" destOrd="0" parTransId="{0F7CE03C-AF8C-412A-AABE-FC19CD655B5A}" sibTransId="{A82EFAE7-E128-488A-913A-883E73A9AAC0}"/>
    <dgm:cxn modelId="{24A0734C-EDD1-AF47-9C76-1604A9342164}" type="presOf" srcId="{2DAA3489-B4F0-4A94-A5E6-CA54316EB475}" destId="{24BBCF99-A9F3-3344-B16A-88CC8E767E12}" srcOrd="0" destOrd="0" presId="urn:microsoft.com/office/officeart/2005/8/layout/hList1"/>
    <dgm:cxn modelId="{D2623876-1EF6-CD43-A3E1-C605DE4A9D93}" type="presOf" srcId="{DC3556BC-CF63-4FD0-A410-4C2490F57624}" destId="{86C48A6F-8D02-194F-949A-7D5362FD1273}" srcOrd="0" destOrd="0" presId="urn:microsoft.com/office/officeart/2005/8/layout/hList1"/>
    <dgm:cxn modelId="{19B59F80-8D15-4E4F-A475-39E4C8C4CEF6}" srcId="{B2DD5220-A549-4F0E-BBB2-C94E01A110B6}" destId="{E9F6B1CD-B8C9-4649-AD6C-8D2FF15B48C3}" srcOrd="1" destOrd="0" parTransId="{5D0438DB-0002-4217-9EE2-AB94E29FC723}" sibTransId="{EB7F77F0-9A24-4B0C-B767-D70D37EFB687}"/>
    <dgm:cxn modelId="{B16D6589-C571-9F4D-8A4A-C662CDB8F924}" type="presOf" srcId="{F92B0DD0-DA7D-40FE-B2D2-F3BAA2233752}" destId="{24BBCF99-A9F3-3344-B16A-88CC8E767E12}" srcOrd="0" destOrd="2" presId="urn:microsoft.com/office/officeart/2005/8/layout/hList1"/>
    <dgm:cxn modelId="{FCC71296-C3D4-49A6-BB33-AFBCBA9DC778}" srcId="{950F6E66-F801-4DA5-9AD0-099B7CC70EB4}" destId="{B2DD5220-A549-4F0E-BBB2-C94E01A110B6}" srcOrd="1" destOrd="0" parTransId="{6D65BAAA-0210-4D85-9447-AD6F8777B0AD}" sibTransId="{E4D55A05-BE0D-4A98-9B05-D21D4E2E1D5A}"/>
    <dgm:cxn modelId="{10E10BA5-D53B-4045-904D-1E93D68E0266}" type="presOf" srcId="{39093308-649A-406A-B60B-24564C5170B4}" destId="{AE6E5A69-6A4B-9D48-8197-D152A5BB51AC}" srcOrd="0" destOrd="0" presId="urn:microsoft.com/office/officeart/2005/8/layout/hList1"/>
    <dgm:cxn modelId="{F0B110AA-EFFE-454B-B152-09305347FD5C}" type="presOf" srcId="{E9F6B1CD-B8C9-4649-AD6C-8D2FF15B48C3}" destId="{24BBCF99-A9F3-3344-B16A-88CC8E767E12}" srcOrd="0" destOrd="1" presId="urn:microsoft.com/office/officeart/2005/8/layout/hList1"/>
    <dgm:cxn modelId="{83B2BAC3-6E0C-47D9-B297-83923C301B69}" srcId="{39093308-649A-406A-B60B-24564C5170B4}" destId="{DC3556BC-CF63-4FD0-A410-4C2490F57624}" srcOrd="0" destOrd="0" parTransId="{402556CC-C61C-4DBF-9C55-53FED1E832D5}" sibTransId="{DAB58448-7972-4071-8D6A-1B0F40CA3ECA}"/>
    <dgm:cxn modelId="{21571ACF-4943-4F15-A6D8-E136D91509AB}" srcId="{B2DD5220-A549-4F0E-BBB2-C94E01A110B6}" destId="{F92B0DD0-DA7D-40FE-B2D2-F3BAA2233752}" srcOrd="2" destOrd="0" parTransId="{F6B03477-C936-47A0-9135-F74DEDB50895}" sibTransId="{84304CA1-9742-4FD1-8B5E-2D70A535F716}"/>
    <dgm:cxn modelId="{F0A6A9D6-E326-0941-AFD5-54E1C15BAB8B}" type="presOf" srcId="{B2DD5220-A549-4F0E-BBB2-C94E01A110B6}" destId="{FB03466D-FAC3-1E4E-8AD9-6C3AE2E9F1BC}" srcOrd="0" destOrd="0" presId="urn:microsoft.com/office/officeart/2005/8/layout/hList1"/>
    <dgm:cxn modelId="{D2DD95DE-F6F5-405E-83FC-772C0B7FAFD2}" srcId="{950F6E66-F801-4DA5-9AD0-099B7CC70EB4}" destId="{39093308-649A-406A-B60B-24564C5170B4}" srcOrd="0" destOrd="0" parTransId="{82AEE9A1-83EC-48DF-B78E-AFFED1AF5976}" sibTransId="{64CB83AC-8BEF-4C16-9F39-7F498CE0BE99}"/>
    <dgm:cxn modelId="{F59FE044-976D-7642-B343-5CBC12D771D4}" type="presParOf" srcId="{53D5318E-5B11-9140-85C6-287D7D2BB3BE}" destId="{1529444C-AFA5-6541-86D4-8A9BBAA43CFE}" srcOrd="0" destOrd="0" presId="urn:microsoft.com/office/officeart/2005/8/layout/hList1"/>
    <dgm:cxn modelId="{7070B125-6A30-3140-B6B8-F6A9D7C63953}" type="presParOf" srcId="{1529444C-AFA5-6541-86D4-8A9BBAA43CFE}" destId="{AE6E5A69-6A4B-9D48-8197-D152A5BB51AC}" srcOrd="0" destOrd="0" presId="urn:microsoft.com/office/officeart/2005/8/layout/hList1"/>
    <dgm:cxn modelId="{0395C8BD-D35C-1A45-ABD8-BA31EBB85465}" type="presParOf" srcId="{1529444C-AFA5-6541-86D4-8A9BBAA43CFE}" destId="{86C48A6F-8D02-194F-949A-7D5362FD1273}" srcOrd="1" destOrd="0" presId="urn:microsoft.com/office/officeart/2005/8/layout/hList1"/>
    <dgm:cxn modelId="{B936205C-0DA1-F44A-855E-785B39165546}" type="presParOf" srcId="{53D5318E-5B11-9140-85C6-287D7D2BB3BE}" destId="{7C67FE9D-C104-1548-8D28-1A4D8971B5E6}" srcOrd="1" destOrd="0" presId="urn:microsoft.com/office/officeart/2005/8/layout/hList1"/>
    <dgm:cxn modelId="{7CC4A988-E412-6A49-BBD3-59BC25B2D431}" type="presParOf" srcId="{53D5318E-5B11-9140-85C6-287D7D2BB3BE}" destId="{073F903E-C681-CB4F-8F3F-99819A086B54}" srcOrd="2" destOrd="0" presId="urn:microsoft.com/office/officeart/2005/8/layout/hList1"/>
    <dgm:cxn modelId="{2CE2B117-31AB-D84A-85AF-509B3EB5C5C5}" type="presParOf" srcId="{073F903E-C681-CB4F-8F3F-99819A086B54}" destId="{FB03466D-FAC3-1E4E-8AD9-6C3AE2E9F1BC}" srcOrd="0" destOrd="0" presId="urn:microsoft.com/office/officeart/2005/8/layout/hList1"/>
    <dgm:cxn modelId="{21C8DA66-F3E3-684C-80E8-2E4AC61CD8A5}" type="presParOf" srcId="{073F903E-C681-CB4F-8F3F-99819A086B54}" destId="{24BBCF99-A9F3-3344-B16A-88CC8E767E1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EA4EAE6-286F-4106-91CD-9B9F7AFABB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242B22A-FF3C-4D6E-8A0E-215D1B9265C3}">
      <dgm:prSet/>
      <dgm:spPr/>
      <dgm:t>
        <a:bodyPr/>
        <a:lstStyle/>
        <a:p>
          <a:r>
            <a:rPr lang="en-GB" dirty="0"/>
            <a:t>Lack of easy access to Forensic facilities for GBC’s in most regions outside of Lusaka.</a:t>
          </a:r>
          <a:endParaRPr lang="en-US" dirty="0"/>
        </a:p>
      </dgm:t>
    </dgm:pt>
    <dgm:pt modelId="{8AF62909-3F8D-4E9B-BC78-E0530CAD96D6}" type="parTrans" cxnId="{9EC94EBF-C797-4C56-8450-7DC0E0056919}">
      <dgm:prSet/>
      <dgm:spPr/>
      <dgm:t>
        <a:bodyPr/>
        <a:lstStyle/>
        <a:p>
          <a:endParaRPr lang="en-US"/>
        </a:p>
      </dgm:t>
    </dgm:pt>
    <dgm:pt modelId="{04D00DA6-01FA-4BDA-B17C-23060AD0495E}" type="sibTrans" cxnId="{9EC94EBF-C797-4C56-8450-7DC0E0056919}">
      <dgm:prSet/>
      <dgm:spPr/>
      <dgm:t>
        <a:bodyPr/>
        <a:lstStyle/>
        <a:p>
          <a:endParaRPr lang="en-US"/>
        </a:p>
      </dgm:t>
    </dgm:pt>
    <dgm:pt modelId="{6147B322-DE10-46FC-9BB2-423AD0AA3796}">
      <dgm:prSet/>
      <dgm:spPr/>
      <dgm:t>
        <a:bodyPr/>
        <a:lstStyle/>
        <a:p>
          <a:r>
            <a:rPr lang="en-GB" dirty="0"/>
            <a:t>Lack of adequately trained manpower to conduct these examinations.</a:t>
          </a:r>
          <a:endParaRPr lang="en-US" dirty="0"/>
        </a:p>
      </dgm:t>
    </dgm:pt>
    <dgm:pt modelId="{A22076E5-5E74-475D-B8F0-5697D2A03E02}" type="parTrans" cxnId="{2610C01E-A539-4C5E-BECA-0D90088C74C2}">
      <dgm:prSet/>
      <dgm:spPr/>
      <dgm:t>
        <a:bodyPr/>
        <a:lstStyle/>
        <a:p>
          <a:endParaRPr lang="en-US"/>
        </a:p>
      </dgm:t>
    </dgm:pt>
    <dgm:pt modelId="{B5836C1D-93C5-48D5-8AC3-59ED433E37E3}" type="sibTrans" cxnId="{2610C01E-A539-4C5E-BECA-0D90088C74C2}">
      <dgm:prSet/>
      <dgm:spPr/>
      <dgm:t>
        <a:bodyPr/>
        <a:lstStyle/>
        <a:p>
          <a:endParaRPr lang="en-US"/>
        </a:p>
      </dgm:t>
    </dgm:pt>
    <dgm:pt modelId="{8AAE69BF-06BA-4674-9807-A1B8CB903EAF}">
      <dgm:prSet/>
      <dgm:spPr/>
      <dgm:t>
        <a:bodyPr/>
        <a:lstStyle/>
        <a:p>
          <a:r>
            <a:rPr lang="en-GB" dirty="0"/>
            <a:t>Limited public awareness about the importance of the Forensic Evidence in the Criminal Justice System</a:t>
          </a:r>
          <a:endParaRPr lang="en-US" dirty="0"/>
        </a:p>
      </dgm:t>
    </dgm:pt>
    <dgm:pt modelId="{6B8E9C00-665E-486F-AD68-5AAF86533280}" type="parTrans" cxnId="{15635471-4E6A-4154-92F7-73C2456EFF6F}">
      <dgm:prSet/>
      <dgm:spPr/>
      <dgm:t>
        <a:bodyPr/>
        <a:lstStyle/>
        <a:p>
          <a:endParaRPr lang="en-US"/>
        </a:p>
      </dgm:t>
    </dgm:pt>
    <dgm:pt modelId="{BD961703-6796-4200-A5D7-8712B2C65876}" type="sibTrans" cxnId="{15635471-4E6A-4154-92F7-73C2456EFF6F}">
      <dgm:prSet/>
      <dgm:spPr/>
      <dgm:t>
        <a:bodyPr/>
        <a:lstStyle/>
        <a:p>
          <a:endParaRPr lang="en-US"/>
        </a:p>
      </dgm:t>
    </dgm:pt>
    <dgm:pt modelId="{E3A06E72-1408-CC44-9ADC-0B00FDF25E90}" type="pres">
      <dgm:prSet presAssocID="{3EA4EAE6-286F-4106-91CD-9B9F7AFABBC7}" presName="linear" presStyleCnt="0">
        <dgm:presLayoutVars>
          <dgm:animLvl val="lvl"/>
          <dgm:resizeHandles val="exact"/>
        </dgm:presLayoutVars>
      </dgm:prSet>
      <dgm:spPr/>
    </dgm:pt>
    <dgm:pt modelId="{F37303CC-379B-3344-AA8E-65873E6FD6FC}" type="pres">
      <dgm:prSet presAssocID="{E242B22A-FF3C-4D6E-8A0E-215D1B9265C3}" presName="parentText" presStyleLbl="node1" presStyleIdx="0" presStyleCnt="3">
        <dgm:presLayoutVars>
          <dgm:chMax val="0"/>
          <dgm:bulletEnabled val="1"/>
        </dgm:presLayoutVars>
      </dgm:prSet>
      <dgm:spPr/>
    </dgm:pt>
    <dgm:pt modelId="{3386ABFE-2BC7-7941-BF0E-B2412711446E}" type="pres">
      <dgm:prSet presAssocID="{04D00DA6-01FA-4BDA-B17C-23060AD0495E}" presName="spacer" presStyleCnt="0"/>
      <dgm:spPr/>
    </dgm:pt>
    <dgm:pt modelId="{A16C87D2-85C3-2D4C-B078-9B23B23EC330}" type="pres">
      <dgm:prSet presAssocID="{6147B322-DE10-46FC-9BB2-423AD0AA3796}" presName="parentText" presStyleLbl="node1" presStyleIdx="1" presStyleCnt="3">
        <dgm:presLayoutVars>
          <dgm:chMax val="0"/>
          <dgm:bulletEnabled val="1"/>
        </dgm:presLayoutVars>
      </dgm:prSet>
      <dgm:spPr/>
    </dgm:pt>
    <dgm:pt modelId="{D22340B4-5348-2643-84E3-78159005EF5A}" type="pres">
      <dgm:prSet presAssocID="{B5836C1D-93C5-48D5-8AC3-59ED433E37E3}" presName="spacer" presStyleCnt="0"/>
      <dgm:spPr/>
    </dgm:pt>
    <dgm:pt modelId="{B2BE4456-D84F-2B4B-AF3E-90474BC666E6}" type="pres">
      <dgm:prSet presAssocID="{8AAE69BF-06BA-4674-9807-A1B8CB903EAF}" presName="parentText" presStyleLbl="node1" presStyleIdx="2" presStyleCnt="3">
        <dgm:presLayoutVars>
          <dgm:chMax val="0"/>
          <dgm:bulletEnabled val="1"/>
        </dgm:presLayoutVars>
      </dgm:prSet>
      <dgm:spPr/>
    </dgm:pt>
  </dgm:ptLst>
  <dgm:cxnLst>
    <dgm:cxn modelId="{3E3CFC17-834D-EB4F-9338-074AA3102DDF}" type="presOf" srcId="{3EA4EAE6-286F-4106-91CD-9B9F7AFABBC7}" destId="{E3A06E72-1408-CC44-9ADC-0B00FDF25E90}" srcOrd="0" destOrd="0" presId="urn:microsoft.com/office/officeart/2005/8/layout/vList2"/>
    <dgm:cxn modelId="{2610C01E-A539-4C5E-BECA-0D90088C74C2}" srcId="{3EA4EAE6-286F-4106-91CD-9B9F7AFABBC7}" destId="{6147B322-DE10-46FC-9BB2-423AD0AA3796}" srcOrd="1" destOrd="0" parTransId="{A22076E5-5E74-475D-B8F0-5697D2A03E02}" sibTransId="{B5836C1D-93C5-48D5-8AC3-59ED433E37E3}"/>
    <dgm:cxn modelId="{D4837F3E-C441-D74F-8A83-748C3DF1085C}" type="presOf" srcId="{8AAE69BF-06BA-4674-9807-A1B8CB903EAF}" destId="{B2BE4456-D84F-2B4B-AF3E-90474BC666E6}" srcOrd="0" destOrd="0" presId="urn:microsoft.com/office/officeart/2005/8/layout/vList2"/>
    <dgm:cxn modelId="{15635471-4E6A-4154-92F7-73C2456EFF6F}" srcId="{3EA4EAE6-286F-4106-91CD-9B9F7AFABBC7}" destId="{8AAE69BF-06BA-4674-9807-A1B8CB903EAF}" srcOrd="2" destOrd="0" parTransId="{6B8E9C00-665E-486F-AD68-5AAF86533280}" sibTransId="{BD961703-6796-4200-A5D7-8712B2C65876}"/>
    <dgm:cxn modelId="{30AC5AA9-D772-3D4D-AAB7-DC2046ADB42E}" type="presOf" srcId="{6147B322-DE10-46FC-9BB2-423AD0AA3796}" destId="{A16C87D2-85C3-2D4C-B078-9B23B23EC330}" srcOrd="0" destOrd="0" presId="urn:microsoft.com/office/officeart/2005/8/layout/vList2"/>
    <dgm:cxn modelId="{9EC94EBF-C797-4C56-8450-7DC0E0056919}" srcId="{3EA4EAE6-286F-4106-91CD-9B9F7AFABBC7}" destId="{E242B22A-FF3C-4D6E-8A0E-215D1B9265C3}" srcOrd="0" destOrd="0" parTransId="{8AF62909-3F8D-4E9B-BC78-E0530CAD96D6}" sibTransId="{04D00DA6-01FA-4BDA-B17C-23060AD0495E}"/>
    <dgm:cxn modelId="{CAFB7BCB-2CAC-1043-A8D9-A48DE51C8AFB}" type="presOf" srcId="{E242B22A-FF3C-4D6E-8A0E-215D1B9265C3}" destId="{F37303CC-379B-3344-AA8E-65873E6FD6FC}" srcOrd="0" destOrd="0" presId="urn:microsoft.com/office/officeart/2005/8/layout/vList2"/>
    <dgm:cxn modelId="{099248FE-A2FF-0643-BD90-7C0603FCD3F8}" type="presParOf" srcId="{E3A06E72-1408-CC44-9ADC-0B00FDF25E90}" destId="{F37303CC-379B-3344-AA8E-65873E6FD6FC}" srcOrd="0" destOrd="0" presId="urn:microsoft.com/office/officeart/2005/8/layout/vList2"/>
    <dgm:cxn modelId="{7C41B7B1-F381-B347-9339-F2E07FCD3293}" type="presParOf" srcId="{E3A06E72-1408-CC44-9ADC-0B00FDF25E90}" destId="{3386ABFE-2BC7-7941-BF0E-B2412711446E}" srcOrd="1" destOrd="0" presId="urn:microsoft.com/office/officeart/2005/8/layout/vList2"/>
    <dgm:cxn modelId="{BCDB29E7-7976-8E4B-BBD8-0BFFF0DECD7C}" type="presParOf" srcId="{E3A06E72-1408-CC44-9ADC-0B00FDF25E90}" destId="{A16C87D2-85C3-2D4C-B078-9B23B23EC330}" srcOrd="2" destOrd="0" presId="urn:microsoft.com/office/officeart/2005/8/layout/vList2"/>
    <dgm:cxn modelId="{D367CDA6-B228-0341-9719-14A3AD50C9B8}" type="presParOf" srcId="{E3A06E72-1408-CC44-9ADC-0B00FDF25E90}" destId="{D22340B4-5348-2643-84E3-78159005EF5A}" srcOrd="3" destOrd="0" presId="urn:microsoft.com/office/officeart/2005/8/layout/vList2"/>
    <dgm:cxn modelId="{215E0A93-7548-5B48-AD6D-F508FBEA0589}" type="presParOf" srcId="{E3A06E72-1408-CC44-9ADC-0B00FDF25E90}" destId="{B2BE4456-D84F-2B4B-AF3E-90474BC666E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EA19E1E-C37F-4AB6-B465-36BDD9CE4B21}"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47794449-E01E-42FD-B916-11BE9F3EF20C}">
      <dgm:prSet/>
      <dgm:spPr/>
      <dgm:t>
        <a:bodyPr/>
        <a:lstStyle/>
        <a:p>
          <a:r>
            <a:rPr lang="en-GB"/>
            <a:t>Medical Report (ZP Form 32), all other previous forms have been dropped as at 28/07/2023</a:t>
          </a:r>
          <a:endParaRPr lang="en-US"/>
        </a:p>
      </dgm:t>
    </dgm:pt>
    <dgm:pt modelId="{0390A2B2-023C-48C2-AB3D-422FFCA1A647}" type="parTrans" cxnId="{EDDE4BA0-9AAA-48F8-9E65-3EFE256F9937}">
      <dgm:prSet/>
      <dgm:spPr/>
      <dgm:t>
        <a:bodyPr/>
        <a:lstStyle/>
        <a:p>
          <a:endParaRPr lang="en-US"/>
        </a:p>
      </dgm:t>
    </dgm:pt>
    <dgm:pt modelId="{BC91769F-6C9C-4CBF-A3F3-11AA252D6C6E}" type="sibTrans" cxnId="{EDDE4BA0-9AAA-48F8-9E65-3EFE256F9937}">
      <dgm:prSet/>
      <dgm:spPr/>
      <dgm:t>
        <a:bodyPr/>
        <a:lstStyle/>
        <a:p>
          <a:endParaRPr lang="en-US"/>
        </a:p>
      </dgm:t>
    </dgm:pt>
    <dgm:pt modelId="{368F3EE8-15A4-416F-87B5-E1AEC892EDFC}">
      <dgm:prSet/>
      <dgm:spPr/>
      <dgm:t>
        <a:bodyPr/>
        <a:lstStyle/>
        <a:p>
          <a:r>
            <a:rPr lang="en-GB"/>
            <a:t>Gazetted form</a:t>
          </a:r>
          <a:endParaRPr lang="en-US"/>
        </a:p>
      </dgm:t>
    </dgm:pt>
    <dgm:pt modelId="{6F3BD591-C7BD-440E-9315-525ABA5C121F}" type="parTrans" cxnId="{3A0A7184-1063-4212-93FF-A31551338088}">
      <dgm:prSet/>
      <dgm:spPr/>
      <dgm:t>
        <a:bodyPr/>
        <a:lstStyle/>
        <a:p>
          <a:endParaRPr lang="en-US"/>
        </a:p>
      </dgm:t>
    </dgm:pt>
    <dgm:pt modelId="{E59BCEB6-9048-4200-9F36-EA33D7165B0D}" type="sibTrans" cxnId="{3A0A7184-1063-4212-93FF-A31551338088}">
      <dgm:prSet/>
      <dgm:spPr/>
      <dgm:t>
        <a:bodyPr/>
        <a:lstStyle/>
        <a:p>
          <a:endParaRPr lang="en-US"/>
        </a:p>
      </dgm:t>
    </dgm:pt>
    <dgm:pt modelId="{95736816-67E8-4612-9C09-7052E5B3E2B4}">
      <dgm:prSet/>
      <dgm:spPr/>
      <dgm:t>
        <a:bodyPr/>
        <a:lstStyle/>
        <a:p>
          <a:r>
            <a:rPr lang="en-GB"/>
            <a:t>All forms of assault</a:t>
          </a:r>
          <a:endParaRPr lang="en-US"/>
        </a:p>
      </dgm:t>
    </dgm:pt>
    <dgm:pt modelId="{A1FBC845-293A-45B5-904A-185A487891E0}" type="parTrans" cxnId="{F5247166-543B-4426-80E4-D1DA6FD8DE18}">
      <dgm:prSet/>
      <dgm:spPr/>
      <dgm:t>
        <a:bodyPr/>
        <a:lstStyle/>
        <a:p>
          <a:endParaRPr lang="en-US"/>
        </a:p>
      </dgm:t>
    </dgm:pt>
    <dgm:pt modelId="{7C4F9C88-B158-4BCF-8B46-E4B5695E03FA}" type="sibTrans" cxnId="{F5247166-543B-4426-80E4-D1DA6FD8DE18}">
      <dgm:prSet/>
      <dgm:spPr/>
      <dgm:t>
        <a:bodyPr/>
        <a:lstStyle/>
        <a:p>
          <a:endParaRPr lang="en-US"/>
        </a:p>
      </dgm:t>
    </dgm:pt>
    <dgm:pt modelId="{ADF46C35-732C-410C-B180-DEEE551DCE42}">
      <dgm:prSet/>
      <dgm:spPr/>
      <dgm:t>
        <a:bodyPr/>
        <a:lstStyle/>
        <a:p>
          <a:r>
            <a:rPr lang="en-GB"/>
            <a:t>Defilement </a:t>
          </a:r>
          <a:endParaRPr lang="en-US"/>
        </a:p>
      </dgm:t>
    </dgm:pt>
    <dgm:pt modelId="{313ABAC9-EF11-46CB-B712-18151BFD9C99}" type="parTrans" cxnId="{8805B927-D849-455E-BE29-95466A519283}">
      <dgm:prSet/>
      <dgm:spPr/>
      <dgm:t>
        <a:bodyPr/>
        <a:lstStyle/>
        <a:p>
          <a:endParaRPr lang="en-US"/>
        </a:p>
      </dgm:t>
    </dgm:pt>
    <dgm:pt modelId="{94E96ED9-07F2-4204-A38E-A1D067E4C895}" type="sibTrans" cxnId="{8805B927-D849-455E-BE29-95466A519283}">
      <dgm:prSet/>
      <dgm:spPr/>
      <dgm:t>
        <a:bodyPr/>
        <a:lstStyle/>
        <a:p>
          <a:endParaRPr lang="en-US"/>
        </a:p>
      </dgm:t>
    </dgm:pt>
    <dgm:pt modelId="{46778694-5E31-4CD5-A1E0-E4F573F2E68D}">
      <dgm:prSet/>
      <dgm:spPr/>
      <dgm:t>
        <a:bodyPr/>
        <a:lstStyle/>
        <a:p>
          <a:r>
            <a:rPr lang="en-GB"/>
            <a:t>Rape cases </a:t>
          </a:r>
          <a:endParaRPr lang="en-US"/>
        </a:p>
      </dgm:t>
    </dgm:pt>
    <dgm:pt modelId="{D8FFD0ED-CB9F-4FEF-9536-116F5026C085}" type="parTrans" cxnId="{749347C8-7143-4F8E-94AA-8ED973BD5376}">
      <dgm:prSet/>
      <dgm:spPr/>
      <dgm:t>
        <a:bodyPr/>
        <a:lstStyle/>
        <a:p>
          <a:endParaRPr lang="en-US"/>
        </a:p>
      </dgm:t>
    </dgm:pt>
    <dgm:pt modelId="{452C117B-B99D-4D22-B84A-95761624F29C}" type="sibTrans" cxnId="{749347C8-7143-4F8E-94AA-8ED973BD5376}">
      <dgm:prSet/>
      <dgm:spPr/>
      <dgm:t>
        <a:bodyPr/>
        <a:lstStyle/>
        <a:p>
          <a:endParaRPr lang="en-US"/>
        </a:p>
      </dgm:t>
    </dgm:pt>
    <dgm:pt modelId="{B472D896-0F30-4C9D-9A63-249246FCC898}">
      <dgm:prSet/>
      <dgm:spPr/>
      <dgm:t>
        <a:bodyPr/>
        <a:lstStyle/>
        <a:p>
          <a:r>
            <a:rPr lang="en-GB"/>
            <a:t>All forms of GBV</a:t>
          </a:r>
          <a:endParaRPr lang="en-US"/>
        </a:p>
      </dgm:t>
    </dgm:pt>
    <dgm:pt modelId="{60308F51-BD17-4614-A2E1-A5D5BA6968C0}" type="parTrans" cxnId="{0891E5C4-3558-4D01-A6EF-20544D046EB0}">
      <dgm:prSet/>
      <dgm:spPr/>
      <dgm:t>
        <a:bodyPr/>
        <a:lstStyle/>
        <a:p>
          <a:endParaRPr lang="en-US"/>
        </a:p>
      </dgm:t>
    </dgm:pt>
    <dgm:pt modelId="{A1AFBBD1-6393-4B2D-91E1-556E749675E6}" type="sibTrans" cxnId="{0891E5C4-3558-4D01-A6EF-20544D046EB0}">
      <dgm:prSet/>
      <dgm:spPr/>
      <dgm:t>
        <a:bodyPr/>
        <a:lstStyle/>
        <a:p>
          <a:endParaRPr lang="en-US"/>
        </a:p>
      </dgm:t>
    </dgm:pt>
    <dgm:pt modelId="{613ECBB9-ED99-4A01-8E44-16FCFED4A93E}">
      <dgm:prSet/>
      <dgm:spPr/>
      <dgm:t>
        <a:bodyPr/>
        <a:lstStyle/>
        <a:p>
          <a:r>
            <a:rPr lang="en-GB"/>
            <a:t>All criminal matter requiring Medical evaluation</a:t>
          </a:r>
          <a:endParaRPr lang="en-US"/>
        </a:p>
      </dgm:t>
    </dgm:pt>
    <dgm:pt modelId="{920780D1-5AC5-4B89-B797-C44713D6FE28}" type="parTrans" cxnId="{7C7262FD-34DD-4C77-AD71-D8DB8FF69C63}">
      <dgm:prSet/>
      <dgm:spPr/>
      <dgm:t>
        <a:bodyPr/>
        <a:lstStyle/>
        <a:p>
          <a:endParaRPr lang="en-US"/>
        </a:p>
      </dgm:t>
    </dgm:pt>
    <dgm:pt modelId="{D07DF51D-7E28-4AFA-8497-29DC21144797}" type="sibTrans" cxnId="{7C7262FD-34DD-4C77-AD71-D8DB8FF69C63}">
      <dgm:prSet/>
      <dgm:spPr/>
      <dgm:t>
        <a:bodyPr/>
        <a:lstStyle/>
        <a:p>
          <a:endParaRPr lang="en-US"/>
        </a:p>
      </dgm:t>
    </dgm:pt>
    <dgm:pt modelId="{2D08889F-610B-4AEC-ACD7-0DA7947ED40B}" type="pres">
      <dgm:prSet presAssocID="{9EA19E1E-C37F-4AB6-B465-36BDD9CE4B21}" presName="diagram" presStyleCnt="0">
        <dgm:presLayoutVars>
          <dgm:dir/>
          <dgm:resizeHandles val="exact"/>
        </dgm:presLayoutVars>
      </dgm:prSet>
      <dgm:spPr/>
    </dgm:pt>
    <dgm:pt modelId="{2B6E2E43-C9C7-414E-9867-E241226C63BC}" type="pres">
      <dgm:prSet presAssocID="{47794449-E01E-42FD-B916-11BE9F3EF20C}" presName="node" presStyleLbl="node1" presStyleIdx="0" presStyleCnt="7">
        <dgm:presLayoutVars>
          <dgm:bulletEnabled val="1"/>
        </dgm:presLayoutVars>
      </dgm:prSet>
      <dgm:spPr/>
    </dgm:pt>
    <dgm:pt modelId="{2C855C78-1F14-446C-A341-2B4F7882E5FA}" type="pres">
      <dgm:prSet presAssocID="{BC91769F-6C9C-4CBF-A3F3-11AA252D6C6E}" presName="sibTrans" presStyleCnt="0"/>
      <dgm:spPr/>
    </dgm:pt>
    <dgm:pt modelId="{BA6EFB37-7A07-448E-A398-018C4C0FA1B1}" type="pres">
      <dgm:prSet presAssocID="{368F3EE8-15A4-416F-87B5-E1AEC892EDFC}" presName="node" presStyleLbl="node1" presStyleIdx="1" presStyleCnt="7">
        <dgm:presLayoutVars>
          <dgm:bulletEnabled val="1"/>
        </dgm:presLayoutVars>
      </dgm:prSet>
      <dgm:spPr/>
    </dgm:pt>
    <dgm:pt modelId="{54EE5D9F-9D04-4A7F-B29D-71D9B4F38862}" type="pres">
      <dgm:prSet presAssocID="{E59BCEB6-9048-4200-9F36-EA33D7165B0D}" presName="sibTrans" presStyleCnt="0"/>
      <dgm:spPr/>
    </dgm:pt>
    <dgm:pt modelId="{8E695FF0-6763-4DA4-A571-8F00B8AFE1F4}" type="pres">
      <dgm:prSet presAssocID="{95736816-67E8-4612-9C09-7052E5B3E2B4}" presName="node" presStyleLbl="node1" presStyleIdx="2" presStyleCnt="7">
        <dgm:presLayoutVars>
          <dgm:bulletEnabled val="1"/>
        </dgm:presLayoutVars>
      </dgm:prSet>
      <dgm:spPr/>
    </dgm:pt>
    <dgm:pt modelId="{78099A9B-3F17-435E-A3F7-9F63FEF5B267}" type="pres">
      <dgm:prSet presAssocID="{7C4F9C88-B158-4BCF-8B46-E4B5695E03FA}" presName="sibTrans" presStyleCnt="0"/>
      <dgm:spPr/>
    </dgm:pt>
    <dgm:pt modelId="{63E74076-9225-4166-9000-47F69A398FE6}" type="pres">
      <dgm:prSet presAssocID="{ADF46C35-732C-410C-B180-DEEE551DCE42}" presName="node" presStyleLbl="node1" presStyleIdx="3" presStyleCnt="7">
        <dgm:presLayoutVars>
          <dgm:bulletEnabled val="1"/>
        </dgm:presLayoutVars>
      </dgm:prSet>
      <dgm:spPr/>
    </dgm:pt>
    <dgm:pt modelId="{707B3FD4-6780-487E-A0D6-550FF425D221}" type="pres">
      <dgm:prSet presAssocID="{94E96ED9-07F2-4204-A38E-A1D067E4C895}" presName="sibTrans" presStyleCnt="0"/>
      <dgm:spPr/>
    </dgm:pt>
    <dgm:pt modelId="{713410A5-C017-4B8E-A316-ED6822BCFBAF}" type="pres">
      <dgm:prSet presAssocID="{46778694-5E31-4CD5-A1E0-E4F573F2E68D}" presName="node" presStyleLbl="node1" presStyleIdx="4" presStyleCnt="7">
        <dgm:presLayoutVars>
          <dgm:bulletEnabled val="1"/>
        </dgm:presLayoutVars>
      </dgm:prSet>
      <dgm:spPr/>
    </dgm:pt>
    <dgm:pt modelId="{0D02FCA5-F9DE-4DB4-A763-A9016B876B91}" type="pres">
      <dgm:prSet presAssocID="{452C117B-B99D-4D22-B84A-95761624F29C}" presName="sibTrans" presStyleCnt="0"/>
      <dgm:spPr/>
    </dgm:pt>
    <dgm:pt modelId="{9CFFCD79-53C4-4D80-A938-BD654817FB14}" type="pres">
      <dgm:prSet presAssocID="{B472D896-0F30-4C9D-9A63-249246FCC898}" presName="node" presStyleLbl="node1" presStyleIdx="5" presStyleCnt="7">
        <dgm:presLayoutVars>
          <dgm:bulletEnabled val="1"/>
        </dgm:presLayoutVars>
      </dgm:prSet>
      <dgm:spPr/>
    </dgm:pt>
    <dgm:pt modelId="{D6722476-0D41-44EF-821D-4D3F4E1DC0FB}" type="pres">
      <dgm:prSet presAssocID="{A1AFBBD1-6393-4B2D-91E1-556E749675E6}" presName="sibTrans" presStyleCnt="0"/>
      <dgm:spPr/>
    </dgm:pt>
    <dgm:pt modelId="{258D4F49-86B9-4A02-BE56-BD9FC3AC7D5D}" type="pres">
      <dgm:prSet presAssocID="{613ECBB9-ED99-4A01-8E44-16FCFED4A93E}" presName="node" presStyleLbl="node1" presStyleIdx="6" presStyleCnt="7">
        <dgm:presLayoutVars>
          <dgm:bulletEnabled val="1"/>
        </dgm:presLayoutVars>
      </dgm:prSet>
      <dgm:spPr/>
    </dgm:pt>
  </dgm:ptLst>
  <dgm:cxnLst>
    <dgm:cxn modelId="{34715523-27B1-2B49-BB7A-33456C57144A}" type="presOf" srcId="{47794449-E01E-42FD-B916-11BE9F3EF20C}" destId="{2B6E2E43-C9C7-414E-9867-E241226C63BC}" srcOrd="0" destOrd="0" presId="urn:microsoft.com/office/officeart/2005/8/layout/default"/>
    <dgm:cxn modelId="{8805B927-D849-455E-BE29-95466A519283}" srcId="{9EA19E1E-C37F-4AB6-B465-36BDD9CE4B21}" destId="{ADF46C35-732C-410C-B180-DEEE551DCE42}" srcOrd="3" destOrd="0" parTransId="{313ABAC9-EF11-46CB-B712-18151BFD9C99}" sibTransId="{94E96ED9-07F2-4204-A38E-A1D067E4C895}"/>
    <dgm:cxn modelId="{6EAB852B-28A7-404C-A836-4FD0B8112DB0}" type="presOf" srcId="{46778694-5E31-4CD5-A1E0-E4F573F2E68D}" destId="{713410A5-C017-4B8E-A316-ED6822BCFBAF}" srcOrd="0" destOrd="0" presId="urn:microsoft.com/office/officeart/2005/8/layout/default"/>
    <dgm:cxn modelId="{A6B1A12F-90BA-0F4F-BC9F-040454DACCB5}" type="presOf" srcId="{9EA19E1E-C37F-4AB6-B465-36BDD9CE4B21}" destId="{2D08889F-610B-4AEC-ACD7-0DA7947ED40B}" srcOrd="0" destOrd="0" presId="urn:microsoft.com/office/officeart/2005/8/layout/default"/>
    <dgm:cxn modelId="{6E3D1633-8EE4-1349-8FAD-9A1D515C2F6E}" type="presOf" srcId="{613ECBB9-ED99-4A01-8E44-16FCFED4A93E}" destId="{258D4F49-86B9-4A02-BE56-BD9FC3AC7D5D}" srcOrd="0" destOrd="0" presId="urn:microsoft.com/office/officeart/2005/8/layout/default"/>
    <dgm:cxn modelId="{B6BD9A37-9066-B54E-84C4-989548462D8A}" type="presOf" srcId="{ADF46C35-732C-410C-B180-DEEE551DCE42}" destId="{63E74076-9225-4166-9000-47F69A398FE6}" srcOrd="0" destOrd="0" presId="urn:microsoft.com/office/officeart/2005/8/layout/default"/>
    <dgm:cxn modelId="{F5247166-543B-4426-80E4-D1DA6FD8DE18}" srcId="{9EA19E1E-C37F-4AB6-B465-36BDD9CE4B21}" destId="{95736816-67E8-4612-9C09-7052E5B3E2B4}" srcOrd="2" destOrd="0" parTransId="{A1FBC845-293A-45B5-904A-185A487891E0}" sibTransId="{7C4F9C88-B158-4BCF-8B46-E4B5695E03FA}"/>
    <dgm:cxn modelId="{3A0A7184-1063-4212-93FF-A31551338088}" srcId="{9EA19E1E-C37F-4AB6-B465-36BDD9CE4B21}" destId="{368F3EE8-15A4-416F-87B5-E1AEC892EDFC}" srcOrd="1" destOrd="0" parTransId="{6F3BD591-C7BD-440E-9315-525ABA5C121F}" sibTransId="{E59BCEB6-9048-4200-9F36-EA33D7165B0D}"/>
    <dgm:cxn modelId="{EDDE4BA0-9AAA-48F8-9E65-3EFE256F9937}" srcId="{9EA19E1E-C37F-4AB6-B465-36BDD9CE4B21}" destId="{47794449-E01E-42FD-B916-11BE9F3EF20C}" srcOrd="0" destOrd="0" parTransId="{0390A2B2-023C-48C2-AB3D-422FFCA1A647}" sibTransId="{BC91769F-6C9C-4CBF-A3F3-11AA252D6C6E}"/>
    <dgm:cxn modelId="{0891E5C4-3558-4D01-A6EF-20544D046EB0}" srcId="{9EA19E1E-C37F-4AB6-B465-36BDD9CE4B21}" destId="{B472D896-0F30-4C9D-9A63-249246FCC898}" srcOrd="5" destOrd="0" parTransId="{60308F51-BD17-4614-A2E1-A5D5BA6968C0}" sibTransId="{A1AFBBD1-6393-4B2D-91E1-556E749675E6}"/>
    <dgm:cxn modelId="{749347C8-7143-4F8E-94AA-8ED973BD5376}" srcId="{9EA19E1E-C37F-4AB6-B465-36BDD9CE4B21}" destId="{46778694-5E31-4CD5-A1E0-E4F573F2E68D}" srcOrd="4" destOrd="0" parTransId="{D8FFD0ED-CB9F-4FEF-9536-116F5026C085}" sibTransId="{452C117B-B99D-4D22-B84A-95761624F29C}"/>
    <dgm:cxn modelId="{1A2B0FCA-ED8A-8B46-B2F4-24F2EA540EB2}" type="presOf" srcId="{B472D896-0F30-4C9D-9A63-249246FCC898}" destId="{9CFFCD79-53C4-4D80-A938-BD654817FB14}" srcOrd="0" destOrd="0" presId="urn:microsoft.com/office/officeart/2005/8/layout/default"/>
    <dgm:cxn modelId="{FEDB04D5-C0F3-584C-A7B9-7FE92547FE34}" type="presOf" srcId="{95736816-67E8-4612-9C09-7052E5B3E2B4}" destId="{8E695FF0-6763-4DA4-A571-8F00B8AFE1F4}" srcOrd="0" destOrd="0" presId="urn:microsoft.com/office/officeart/2005/8/layout/default"/>
    <dgm:cxn modelId="{EC66F8DA-1666-FE45-851A-830CC9DE47B4}" type="presOf" srcId="{368F3EE8-15A4-416F-87B5-E1AEC892EDFC}" destId="{BA6EFB37-7A07-448E-A398-018C4C0FA1B1}" srcOrd="0" destOrd="0" presId="urn:microsoft.com/office/officeart/2005/8/layout/default"/>
    <dgm:cxn modelId="{7C7262FD-34DD-4C77-AD71-D8DB8FF69C63}" srcId="{9EA19E1E-C37F-4AB6-B465-36BDD9CE4B21}" destId="{613ECBB9-ED99-4A01-8E44-16FCFED4A93E}" srcOrd="6" destOrd="0" parTransId="{920780D1-5AC5-4B89-B797-C44713D6FE28}" sibTransId="{D07DF51D-7E28-4AFA-8497-29DC21144797}"/>
    <dgm:cxn modelId="{BB8A028D-C88C-424D-BBE8-CD33C9B141A1}" type="presParOf" srcId="{2D08889F-610B-4AEC-ACD7-0DA7947ED40B}" destId="{2B6E2E43-C9C7-414E-9867-E241226C63BC}" srcOrd="0" destOrd="0" presId="urn:microsoft.com/office/officeart/2005/8/layout/default"/>
    <dgm:cxn modelId="{8B02E605-67E4-C644-9A58-84B36113A0B9}" type="presParOf" srcId="{2D08889F-610B-4AEC-ACD7-0DA7947ED40B}" destId="{2C855C78-1F14-446C-A341-2B4F7882E5FA}" srcOrd="1" destOrd="0" presId="urn:microsoft.com/office/officeart/2005/8/layout/default"/>
    <dgm:cxn modelId="{42EA7E0F-9077-144C-A1E5-54CDEB26F698}" type="presParOf" srcId="{2D08889F-610B-4AEC-ACD7-0DA7947ED40B}" destId="{BA6EFB37-7A07-448E-A398-018C4C0FA1B1}" srcOrd="2" destOrd="0" presId="urn:microsoft.com/office/officeart/2005/8/layout/default"/>
    <dgm:cxn modelId="{30F2C2FF-D71C-3D44-874B-F907E95A65F1}" type="presParOf" srcId="{2D08889F-610B-4AEC-ACD7-0DA7947ED40B}" destId="{54EE5D9F-9D04-4A7F-B29D-71D9B4F38862}" srcOrd="3" destOrd="0" presId="urn:microsoft.com/office/officeart/2005/8/layout/default"/>
    <dgm:cxn modelId="{FA6E21DA-0289-DE4C-8156-822CF8ACF239}" type="presParOf" srcId="{2D08889F-610B-4AEC-ACD7-0DA7947ED40B}" destId="{8E695FF0-6763-4DA4-A571-8F00B8AFE1F4}" srcOrd="4" destOrd="0" presId="urn:microsoft.com/office/officeart/2005/8/layout/default"/>
    <dgm:cxn modelId="{2DD756CA-4FEB-E347-839E-69745AC19864}" type="presParOf" srcId="{2D08889F-610B-4AEC-ACD7-0DA7947ED40B}" destId="{78099A9B-3F17-435E-A3F7-9F63FEF5B267}" srcOrd="5" destOrd="0" presId="urn:microsoft.com/office/officeart/2005/8/layout/default"/>
    <dgm:cxn modelId="{6ED344BE-5260-2D4B-A4BA-DF3B355A7FAA}" type="presParOf" srcId="{2D08889F-610B-4AEC-ACD7-0DA7947ED40B}" destId="{63E74076-9225-4166-9000-47F69A398FE6}" srcOrd="6" destOrd="0" presId="urn:microsoft.com/office/officeart/2005/8/layout/default"/>
    <dgm:cxn modelId="{2D6DEA81-1E35-0748-B3F7-3652F7231DA2}" type="presParOf" srcId="{2D08889F-610B-4AEC-ACD7-0DA7947ED40B}" destId="{707B3FD4-6780-487E-A0D6-550FF425D221}" srcOrd="7" destOrd="0" presId="urn:microsoft.com/office/officeart/2005/8/layout/default"/>
    <dgm:cxn modelId="{32DAB8AF-B34D-B344-A0EC-3D6AAC8AAB86}" type="presParOf" srcId="{2D08889F-610B-4AEC-ACD7-0DA7947ED40B}" destId="{713410A5-C017-4B8E-A316-ED6822BCFBAF}" srcOrd="8" destOrd="0" presId="urn:microsoft.com/office/officeart/2005/8/layout/default"/>
    <dgm:cxn modelId="{54C81D82-A46F-1047-804B-6F8DABAA92E8}" type="presParOf" srcId="{2D08889F-610B-4AEC-ACD7-0DA7947ED40B}" destId="{0D02FCA5-F9DE-4DB4-A763-A9016B876B91}" srcOrd="9" destOrd="0" presId="urn:microsoft.com/office/officeart/2005/8/layout/default"/>
    <dgm:cxn modelId="{78086B6B-3491-D54E-A78B-668D5DB8D8F0}" type="presParOf" srcId="{2D08889F-610B-4AEC-ACD7-0DA7947ED40B}" destId="{9CFFCD79-53C4-4D80-A938-BD654817FB14}" srcOrd="10" destOrd="0" presId="urn:microsoft.com/office/officeart/2005/8/layout/default"/>
    <dgm:cxn modelId="{6D6E2D45-1B00-3545-840A-D48BB1D281F8}" type="presParOf" srcId="{2D08889F-610B-4AEC-ACD7-0DA7947ED40B}" destId="{D6722476-0D41-44EF-821D-4D3F4E1DC0FB}" srcOrd="11" destOrd="0" presId="urn:microsoft.com/office/officeart/2005/8/layout/default"/>
    <dgm:cxn modelId="{6F6599A7-CCC9-9F4E-B707-3678CF39694B}" type="presParOf" srcId="{2D08889F-610B-4AEC-ACD7-0DA7947ED40B}" destId="{258D4F49-86B9-4A02-BE56-BD9FC3AC7D5D}"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000C9-53DC-8340-BCE0-A58B2C84BB42}">
      <dsp:nvSpPr>
        <dsp:cNvPr id="0" name=""/>
        <dsp:cNvSpPr/>
      </dsp:nvSpPr>
      <dsp:spPr>
        <a:xfrm>
          <a:off x="0" y="0"/>
          <a:ext cx="6666833" cy="545392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en-ZW" sz="4900" kern="1200" dirty="0"/>
            <a:t>The medical evaluation of GBV has several immediate goals.  </a:t>
          </a:r>
          <a:endParaRPr lang="en-US" sz="4900" kern="1200" dirty="0"/>
        </a:p>
      </dsp:txBody>
      <dsp:txXfrm>
        <a:off x="0" y="0"/>
        <a:ext cx="6666833" cy="2945116"/>
      </dsp:txXfrm>
    </dsp:sp>
    <dsp:sp modelId="{ED44A269-E03F-D844-9950-82ECDB75C39F}">
      <dsp:nvSpPr>
        <dsp:cNvPr id="0" name=""/>
        <dsp:cNvSpPr/>
      </dsp:nvSpPr>
      <dsp:spPr>
        <a:xfrm>
          <a:off x="0" y="2836038"/>
          <a:ext cx="1666708" cy="2508803"/>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ZW" sz="2200" kern="1200" dirty="0"/>
            <a:t>To identify injuries and/or  conditions that require immediate treatment </a:t>
          </a:r>
          <a:endParaRPr lang="en-US" sz="2200" kern="1200" dirty="0"/>
        </a:p>
      </dsp:txBody>
      <dsp:txXfrm>
        <a:off x="0" y="2836038"/>
        <a:ext cx="1666708" cy="2508803"/>
      </dsp:txXfrm>
    </dsp:sp>
    <dsp:sp modelId="{9461F367-F846-D648-9C44-BA9403C8C142}">
      <dsp:nvSpPr>
        <dsp:cNvPr id="0" name=""/>
        <dsp:cNvSpPr/>
      </dsp:nvSpPr>
      <dsp:spPr>
        <a:xfrm>
          <a:off x="1666708" y="2836038"/>
          <a:ext cx="1666708" cy="2508803"/>
        </a:xfrm>
        <a:prstGeom prst="rect">
          <a:avLst/>
        </a:prstGeom>
        <a:solidFill>
          <a:schemeClr val="accent5">
            <a:tint val="40000"/>
            <a:alpha val="90000"/>
            <a:hueOff val="-2246587"/>
            <a:satOff val="-7611"/>
            <a:lumOff val="-976"/>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ZW" sz="2200" kern="1200" dirty="0"/>
            <a:t>To screen for / or diagnose sexually transmitted infections </a:t>
          </a:r>
          <a:endParaRPr lang="en-US" sz="2200" kern="1200" dirty="0"/>
        </a:p>
      </dsp:txBody>
      <dsp:txXfrm>
        <a:off x="1666708" y="2836038"/>
        <a:ext cx="1666708" cy="2508803"/>
      </dsp:txXfrm>
    </dsp:sp>
    <dsp:sp modelId="{6AB01848-2C6A-9B47-8ED5-9EB1678AE991}">
      <dsp:nvSpPr>
        <dsp:cNvPr id="0" name=""/>
        <dsp:cNvSpPr/>
      </dsp:nvSpPr>
      <dsp:spPr>
        <a:xfrm>
          <a:off x="3333416" y="2836038"/>
          <a:ext cx="1666708" cy="2508803"/>
        </a:xfrm>
        <a:prstGeom prst="rect">
          <a:avLst/>
        </a:prstGeom>
        <a:solidFill>
          <a:schemeClr val="accent5">
            <a:tint val="40000"/>
            <a:alpha val="90000"/>
            <a:hueOff val="-4493174"/>
            <a:satOff val="-15221"/>
            <a:lumOff val="-1952"/>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ZW" sz="2200" kern="1200" dirty="0"/>
            <a:t>To evaluate for, and  possibly reduce the risk of HIV and/or pregnancy </a:t>
          </a:r>
          <a:endParaRPr lang="en-US" sz="2200" kern="1200" dirty="0"/>
        </a:p>
      </dsp:txBody>
      <dsp:txXfrm>
        <a:off x="3333416" y="2836038"/>
        <a:ext cx="1666708" cy="2508803"/>
      </dsp:txXfrm>
    </dsp:sp>
    <dsp:sp modelId="{84573C3C-984F-8346-BE1E-ED195E4EE629}">
      <dsp:nvSpPr>
        <dsp:cNvPr id="0" name=""/>
        <dsp:cNvSpPr/>
      </dsp:nvSpPr>
      <dsp:spPr>
        <a:xfrm>
          <a:off x="5000124" y="2836038"/>
          <a:ext cx="1666708" cy="2508803"/>
        </a:xfrm>
        <a:prstGeom prst="rect">
          <a:avLst/>
        </a:prstGeom>
        <a:solidFill>
          <a:schemeClr val="accent5">
            <a:tint val="40000"/>
            <a:alpha val="90000"/>
            <a:hueOff val="-6739761"/>
            <a:satOff val="-22832"/>
            <a:lumOff val="-2928"/>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ZW" sz="2200" kern="1200" dirty="0"/>
            <a:t>To document findings of potential forensic value</a:t>
          </a:r>
          <a:endParaRPr lang="en-US" sz="2200" kern="1200" dirty="0"/>
        </a:p>
      </dsp:txBody>
      <dsp:txXfrm>
        <a:off x="5000124" y="2836038"/>
        <a:ext cx="1666708" cy="25088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99C6D-DDA1-4F64-8D32-8B77340ABACB}">
      <dsp:nvSpPr>
        <dsp:cNvPr id="0" name=""/>
        <dsp:cNvSpPr/>
      </dsp:nvSpPr>
      <dsp:spPr>
        <a:xfrm>
          <a:off x="3231" y="847700"/>
          <a:ext cx="2563601" cy="15381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Medical Doctors</a:t>
          </a:r>
          <a:endParaRPr lang="en-US" sz="2000" kern="1200" dirty="0"/>
        </a:p>
      </dsp:txBody>
      <dsp:txXfrm>
        <a:off x="3231" y="847700"/>
        <a:ext cx="2563601" cy="1538160"/>
      </dsp:txXfrm>
    </dsp:sp>
    <dsp:sp modelId="{E7E0B9F2-0DED-45E0-977B-8BE23E863ACF}">
      <dsp:nvSpPr>
        <dsp:cNvPr id="0" name=""/>
        <dsp:cNvSpPr/>
      </dsp:nvSpPr>
      <dsp:spPr>
        <a:xfrm>
          <a:off x="2823193" y="847700"/>
          <a:ext cx="2563601" cy="15381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Dental Surgeon </a:t>
          </a:r>
          <a:endParaRPr lang="en-US" sz="2000" kern="1200" dirty="0"/>
        </a:p>
      </dsp:txBody>
      <dsp:txXfrm>
        <a:off x="2823193" y="847700"/>
        <a:ext cx="2563601" cy="1538160"/>
      </dsp:txXfrm>
    </dsp:sp>
    <dsp:sp modelId="{9FF1BA5C-678F-4443-9DBD-F9679ED33DD9}">
      <dsp:nvSpPr>
        <dsp:cNvPr id="0" name=""/>
        <dsp:cNvSpPr/>
      </dsp:nvSpPr>
      <dsp:spPr>
        <a:xfrm>
          <a:off x="5643155" y="847700"/>
          <a:ext cx="2563601" cy="153816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Dentist</a:t>
          </a:r>
          <a:endParaRPr lang="en-US" sz="2000" kern="1200"/>
        </a:p>
      </dsp:txBody>
      <dsp:txXfrm>
        <a:off x="5643155" y="847700"/>
        <a:ext cx="2563601" cy="1538160"/>
      </dsp:txXfrm>
    </dsp:sp>
    <dsp:sp modelId="{78227D8E-36D1-4B72-A603-4D57BB8A6ECC}">
      <dsp:nvSpPr>
        <dsp:cNvPr id="0" name=""/>
        <dsp:cNvSpPr/>
      </dsp:nvSpPr>
      <dsp:spPr>
        <a:xfrm>
          <a:off x="8463116" y="847700"/>
          <a:ext cx="2563601" cy="15381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Medical Licentiates</a:t>
          </a:r>
          <a:endParaRPr lang="en-US" sz="2000" kern="1200"/>
        </a:p>
      </dsp:txBody>
      <dsp:txXfrm>
        <a:off x="8463116" y="847700"/>
        <a:ext cx="2563601" cy="1538160"/>
      </dsp:txXfrm>
    </dsp:sp>
    <dsp:sp modelId="{33539186-0FC7-4AD9-BE99-27C546BD559D}">
      <dsp:nvSpPr>
        <dsp:cNvPr id="0" name=""/>
        <dsp:cNvSpPr/>
      </dsp:nvSpPr>
      <dsp:spPr>
        <a:xfrm>
          <a:off x="3231" y="2642222"/>
          <a:ext cx="2563601" cy="153816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Clinical Officers</a:t>
          </a:r>
          <a:endParaRPr lang="en-US" sz="2000" kern="1200"/>
        </a:p>
      </dsp:txBody>
      <dsp:txXfrm>
        <a:off x="3231" y="2642222"/>
        <a:ext cx="2563601" cy="1538160"/>
      </dsp:txXfrm>
    </dsp:sp>
    <dsp:sp modelId="{DE85A9E9-F4A8-4AE2-A51C-41757338615C}">
      <dsp:nvSpPr>
        <dsp:cNvPr id="0" name=""/>
        <dsp:cNvSpPr/>
      </dsp:nvSpPr>
      <dsp:spPr>
        <a:xfrm>
          <a:off x="2823193" y="2642222"/>
          <a:ext cx="2563601" cy="153816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Midwives</a:t>
          </a:r>
          <a:endParaRPr lang="en-US" sz="2000" kern="1200" dirty="0"/>
        </a:p>
      </dsp:txBody>
      <dsp:txXfrm>
        <a:off x="2823193" y="2642222"/>
        <a:ext cx="2563601" cy="1538160"/>
      </dsp:txXfrm>
    </dsp:sp>
    <dsp:sp modelId="{5F03CB97-CBAE-4920-8C23-E86CFB63B611}">
      <dsp:nvSpPr>
        <dsp:cNvPr id="0" name=""/>
        <dsp:cNvSpPr/>
      </dsp:nvSpPr>
      <dsp:spPr>
        <a:xfrm>
          <a:off x="5643155" y="2642222"/>
          <a:ext cx="2563601" cy="15381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Nurses</a:t>
          </a:r>
          <a:endParaRPr lang="en-US" sz="2000" kern="1200"/>
        </a:p>
      </dsp:txBody>
      <dsp:txXfrm>
        <a:off x="5643155" y="2642222"/>
        <a:ext cx="2563601" cy="1538160"/>
      </dsp:txXfrm>
    </dsp:sp>
    <dsp:sp modelId="{A75C9FC0-09DC-49F8-92D3-03475D753515}">
      <dsp:nvSpPr>
        <dsp:cNvPr id="0" name=""/>
        <dsp:cNvSpPr/>
      </dsp:nvSpPr>
      <dsp:spPr>
        <a:xfrm>
          <a:off x="8463116" y="2642222"/>
          <a:ext cx="2563601" cy="153816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All Health Practitioners as Stipulated by Act 24 of 2009 section 8(2) and Act 10 0f 2019 (1)</a:t>
          </a:r>
          <a:endParaRPr lang="en-US" sz="2000" kern="1200" dirty="0"/>
        </a:p>
      </dsp:txBody>
      <dsp:txXfrm>
        <a:off x="8463116" y="2642222"/>
        <a:ext cx="2563601" cy="1538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EA385-FDFB-3648-9BCD-D56F72007C87}">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Medical history</a:t>
          </a:r>
        </a:p>
      </dsp:txBody>
      <dsp:txXfrm>
        <a:off x="0" y="39687"/>
        <a:ext cx="3286125" cy="1971675"/>
      </dsp:txXfrm>
    </dsp:sp>
    <dsp:sp modelId="{B9251B60-B3A8-EC49-AD16-4E57B99CCC5B}">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General Physical Examination</a:t>
          </a:r>
        </a:p>
      </dsp:txBody>
      <dsp:txXfrm>
        <a:off x="3614737" y="39687"/>
        <a:ext cx="3286125" cy="1971675"/>
      </dsp:txXfrm>
    </dsp:sp>
    <dsp:sp modelId="{1A4776A0-FC34-F241-90D6-6EA69F8A25E7}">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Multi-Method  Regional examination</a:t>
          </a:r>
        </a:p>
      </dsp:txBody>
      <dsp:txXfrm>
        <a:off x="7229475" y="39687"/>
        <a:ext cx="3286125" cy="1971675"/>
      </dsp:txXfrm>
    </dsp:sp>
    <dsp:sp modelId="{4B3FE01F-6889-C740-AFE9-AA714F8668EF}">
      <dsp:nvSpPr>
        <dsp:cNvPr id="0" name=""/>
        <dsp:cNvSpPr/>
      </dsp:nvSpPr>
      <dsp:spPr>
        <a:xfrm>
          <a:off x="0"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Use of magnification</a:t>
          </a:r>
        </a:p>
      </dsp:txBody>
      <dsp:txXfrm>
        <a:off x="0" y="2339975"/>
        <a:ext cx="3286125" cy="1971675"/>
      </dsp:txXfrm>
    </dsp:sp>
    <dsp:sp modelId="{49A8B485-AEDA-B740-9FE4-3E95303A283C}">
      <dsp:nvSpPr>
        <dsp:cNvPr id="0" name=""/>
        <dsp:cNvSpPr/>
      </dsp:nvSpPr>
      <dsp:spPr>
        <a:xfrm>
          <a:off x="3614737"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Specialized exam techniques are always required</a:t>
          </a:r>
        </a:p>
      </dsp:txBody>
      <dsp:txXfrm>
        <a:off x="3614737" y="2339975"/>
        <a:ext cx="3286125" cy="1971675"/>
      </dsp:txXfrm>
    </dsp:sp>
    <dsp:sp modelId="{A34C0CAA-62B5-B54D-B574-62040DD04191}">
      <dsp:nvSpPr>
        <dsp:cNvPr id="0" name=""/>
        <dsp:cNvSpPr/>
      </dsp:nvSpPr>
      <dsp:spPr>
        <a:xfrm>
          <a:off x="7229475"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Collection of forensic material</a:t>
          </a:r>
        </a:p>
      </dsp:txBody>
      <dsp:txXfrm>
        <a:off x="7229475" y="2339975"/>
        <a:ext cx="3286125" cy="1971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4A8FF-B81C-8744-932F-9E4B8E7D6BBB}">
      <dsp:nvSpPr>
        <dsp:cNvPr id="0" name=""/>
        <dsp:cNvSpPr/>
      </dsp:nvSpPr>
      <dsp:spPr>
        <a:xfrm>
          <a:off x="3080" y="272026"/>
          <a:ext cx="2444055" cy="3421677"/>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GB" sz="1900" kern="1200" dirty="0"/>
            <a:t>Must be Comprehensive </a:t>
          </a:r>
          <a:r>
            <a:rPr lang="en-GB" sz="1900" kern="1200"/>
            <a:t>and clear </a:t>
          </a:r>
          <a:r>
            <a:rPr lang="en-GB" sz="1900" kern="1200" dirty="0"/>
            <a:t>. </a:t>
          </a:r>
          <a:endParaRPr lang="en-US" sz="1900" kern="1200" dirty="0"/>
        </a:p>
      </dsp:txBody>
      <dsp:txXfrm>
        <a:off x="3080" y="1572263"/>
        <a:ext cx="2444055" cy="2053006"/>
      </dsp:txXfrm>
    </dsp:sp>
    <dsp:sp modelId="{162E87A2-DB08-D24A-8A63-C83586DBCBD5}">
      <dsp:nvSpPr>
        <dsp:cNvPr id="0" name=""/>
        <dsp:cNvSpPr/>
      </dsp:nvSpPr>
      <dsp:spPr>
        <a:xfrm>
          <a:off x="711856" y="614193"/>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endParaRPr lang="en-US" sz="4800" kern="1200" dirty="0"/>
        </a:p>
      </dsp:txBody>
      <dsp:txXfrm>
        <a:off x="862184" y="764521"/>
        <a:ext cx="725847" cy="725847"/>
      </dsp:txXfrm>
    </dsp:sp>
    <dsp:sp modelId="{0295F668-7A42-DC4D-BDEA-A06651C18660}">
      <dsp:nvSpPr>
        <dsp:cNvPr id="0" name=""/>
        <dsp:cNvSpPr/>
      </dsp:nvSpPr>
      <dsp:spPr>
        <a:xfrm>
          <a:off x="3080" y="3693631"/>
          <a:ext cx="244405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3BF584-DD6D-9642-83B9-684D31E2D070}">
      <dsp:nvSpPr>
        <dsp:cNvPr id="0" name=""/>
        <dsp:cNvSpPr/>
      </dsp:nvSpPr>
      <dsp:spPr>
        <a:xfrm>
          <a:off x="2691541" y="272026"/>
          <a:ext cx="2444055" cy="3421677"/>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dirty="0"/>
            <a:t>Documented in survivor’s own words.</a:t>
          </a:r>
        </a:p>
      </dsp:txBody>
      <dsp:txXfrm>
        <a:off x="2691541" y="1572263"/>
        <a:ext cx="2444055" cy="2053006"/>
      </dsp:txXfrm>
    </dsp:sp>
    <dsp:sp modelId="{7AA97ACA-87A7-4345-98FF-57CC8036CC0C}">
      <dsp:nvSpPr>
        <dsp:cNvPr id="0" name=""/>
        <dsp:cNvSpPr/>
      </dsp:nvSpPr>
      <dsp:spPr>
        <a:xfrm>
          <a:off x="3400317" y="614193"/>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764521"/>
        <a:ext cx="725847" cy="725847"/>
      </dsp:txXfrm>
    </dsp:sp>
    <dsp:sp modelId="{A513FF21-285A-8947-A66A-9E97EF7127EC}">
      <dsp:nvSpPr>
        <dsp:cNvPr id="0" name=""/>
        <dsp:cNvSpPr/>
      </dsp:nvSpPr>
      <dsp:spPr>
        <a:xfrm>
          <a:off x="2691541" y="3693631"/>
          <a:ext cx="244405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DC4028-6A5A-CC4D-A7EB-313E588911AE}">
      <dsp:nvSpPr>
        <dsp:cNvPr id="0" name=""/>
        <dsp:cNvSpPr/>
      </dsp:nvSpPr>
      <dsp:spPr>
        <a:xfrm>
          <a:off x="5380002" y="272026"/>
          <a:ext cx="2444055" cy="3421677"/>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GB" sz="1900" kern="1200" dirty="0"/>
            <a:t>None speculative. </a:t>
          </a:r>
          <a:endParaRPr lang="en-US" sz="1900" kern="1200" dirty="0"/>
        </a:p>
      </dsp:txBody>
      <dsp:txXfrm>
        <a:off x="5380002" y="1572263"/>
        <a:ext cx="2444055" cy="2053006"/>
      </dsp:txXfrm>
    </dsp:sp>
    <dsp:sp modelId="{BE1050DB-E756-5846-B510-6FA37271F077}">
      <dsp:nvSpPr>
        <dsp:cNvPr id="0" name=""/>
        <dsp:cNvSpPr/>
      </dsp:nvSpPr>
      <dsp:spPr>
        <a:xfrm>
          <a:off x="6088778" y="614193"/>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239106" y="764521"/>
        <a:ext cx="725847" cy="725847"/>
      </dsp:txXfrm>
    </dsp:sp>
    <dsp:sp modelId="{2FCB767D-4998-AD48-A6B3-0E9C627F32FB}">
      <dsp:nvSpPr>
        <dsp:cNvPr id="0" name=""/>
        <dsp:cNvSpPr/>
      </dsp:nvSpPr>
      <dsp:spPr>
        <a:xfrm>
          <a:off x="5380002" y="3693631"/>
          <a:ext cx="244405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8259B3-7EEA-3447-9037-91214AB890BD}">
      <dsp:nvSpPr>
        <dsp:cNvPr id="0" name=""/>
        <dsp:cNvSpPr/>
      </dsp:nvSpPr>
      <dsp:spPr>
        <a:xfrm>
          <a:off x="8068463" y="272026"/>
          <a:ext cx="2444055" cy="3421677"/>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dirty="0"/>
            <a:t>A summary of important positives and negatives always must be included .</a:t>
          </a:r>
        </a:p>
      </dsp:txBody>
      <dsp:txXfrm>
        <a:off x="8068463" y="1572263"/>
        <a:ext cx="2444055" cy="2053006"/>
      </dsp:txXfrm>
    </dsp:sp>
    <dsp:sp modelId="{C7D1330A-D37E-854D-9A00-63F29C497993}">
      <dsp:nvSpPr>
        <dsp:cNvPr id="0" name=""/>
        <dsp:cNvSpPr/>
      </dsp:nvSpPr>
      <dsp:spPr>
        <a:xfrm>
          <a:off x="8777239" y="614193"/>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764521"/>
        <a:ext cx="725847" cy="725847"/>
      </dsp:txXfrm>
    </dsp:sp>
    <dsp:sp modelId="{212DC9AB-CBBB-F44A-BE8B-D0E35EA9A464}">
      <dsp:nvSpPr>
        <dsp:cNvPr id="0" name=""/>
        <dsp:cNvSpPr/>
      </dsp:nvSpPr>
      <dsp:spPr>
        <a:xfrm>
          <a:off x="8068463" y="3693631"/>
          <a:ext cx="244405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9DEB5-F913-E946-BB22-BBBA34E98C79}">
      <dsp:nvSpPr>
        <dsp:cNvPr id="0" name=""/>
        <dsp:cNvSpPr/>
      </dsp:nvSpPr>
      <dsp:spPr>
        <a:xfrm>
          <a:off x="0" y="9144"/>
          <a:ext cx="6263640" cy="13197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Identifies  features that corroborate the survivor’s story or provide a rational alternative explanation for the presenting complaint.</a:t>
          </a:r>
          <a:endParaRPr lang="en-US" sz="2400" kern="1200" dirty="0"/>
        </a:p>
      </dsp:txBody>
      <dsp:txXfrm>
        <a:off x="64425" y="73569"/>
        <a:ext cx="6134790" cy="1190909"/>
      </dsp:txXfrm>
    </dsp:sp>
    <dsp:sp modelId="{C02DEAAB-A476-4B4F-B2A3-DC6F39642EB2}">
      <dsp:nvSpPr>
        <dsp:cNvPr id="0" name=""/>
        <dsp:cNvSpPr/>
      </dsp:nvSpPr>
      <dsp:spPr>
        <a:xfrm>
          <a:off x="0" y="1398024"/>
          <a:ext cx="6263640" cy="131975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Identifies complications of assault/abuse (injuries, infections or pregnancy) requiring immediate medical attention.</a:t>
          </a:r>
          <a:endParaRPr lang="en-US" sz="2400" kern="1200" dirty="0"/>
        </a:p>
      </dsp:txBody>
      <dsp:txXfrm>
        <a:off x="64425" y="1462449"/>
        <a:ext cx="6134790" cy="1190909"/>
      </dsp:txXfrm>
    </dsp:sp>
    <dsp:sp modelId="{2FD63BD0-684B-1746-9829-5BE8630F2A84}">
      <dsp:nvSpPr>
        <dsp:cNvPr id="0" name=""/>
        <dsp:cNvSpPr/>
      </dsp:nvSpPr>
      <dsp:spPr>
        <a:xfrm>
          <a:off x="0" y="2786904"/>
          <a:ext cx="6263640" cy="131975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Directs focus of forensic evidence collection.</a:t>
          </a:r>
          <a:endParaRPr lang="en-US" sz="2400" kern="1200" dirty="0"/>
        </a:p>
      </dsp:txBody>
      <dsp:txXfrm>
        <a:off x="64425" y="2851329"/>
        <a:ext cx="6134790" cy="1190909"/>
      </dsp:txXfrm>
    </dsp:sp>
    <dsp:sp modelId="{1E504306-9263-0142-84B9-D5AFAD21C470}">
      <dsp:nvSpPr>
        <dsp:cNvPr id="0" name=""/>
        <dsp:cNvSpPr/>
      </dsp:nvSpPr>
      <dsp:spPr>
        <a:xfrm>
          <a:off x="0" y="4175784"/>
          <a:ext cx="6263640" cy="13197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Document findings in a manner that supports any legal actions.</a:t>
          </a:r>
          <a:endParaRPr lang="en-US" sz="2400" kern="1200" dirty="0"/>
        </a:p>
      </dsp:txBody>
      <dsp:txXfrm>
        <a:off x="64425" y="4240209"/>
        <a:ext cx="6134790" cy="11909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132E2-0493-1848-AE50-61AF617412E3}">
      <dsp:nvSpPr>
        <dsp:cNvPr id="0" name=""/>
        <dsp:cNvSpPr/>
      </dsp:nvSpPr>
      <dsp:spPr>
        <a:xfrm>
          <a:off x="1333" y="535665"/>
          <a:ext cx="5202457" cy="312147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ZW" sz="3800" b="1" i="0" kern="1200"/>
            <a:t>Acute Examination: </a:t>
          </a:r>
          <a:r>
            <a:rPr lang="en-ZW" sz="3800" b="0" i="0" kern="1200"/>
            <a:t>within 72 hrs of sexual assault. Window for collecting forensic evidence.</a:t>
          </a:r>
          <a:endParaRPr lang="en-US" sz="3800" kern="1200"/>
        </a:p>
      </dsp:txBody>
      <dsp:txXfrm>
        <a:off x="1333" y="535665"/>
        <a:ext cx="5202457" cy="3121474"/>
      </dsp:txXfrm>
    </dsp:sp>
    <dsp:sp modelId="{3DA35227-76E6-C746-A5C8-01E6FA118DA7}">
      <dsp:nvSpPr>
        <dsp:cNvPr id="0" name=""/>
        <dsp:cNvSpPr/>
      </dsp:nvSpPr>
      <dsp:spPr>
        <a:xfrm>
          <a:off x="5724037" y="535665"/>
          <a:ext cx="5202457" cy="312147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ZW" sz="3800" b="1" i="0" kern="1200" dirty="0"/>
            <a:t>Non-Acute Examination</a:t>
          </a:r>
          <a:r>
            <a:rPr lang="en-ZW" sz="3800" b="0" i="0" kern="1200" dirty="0"/>
            <a:t>: after 72 hrs of sexual assault. Chances of finding forensic evidence reduced.</a:t>
          </a:r>
          <a:endParaRPr lang="en-US" sz="3800" kern="1200" dirty="0"/>
        </a:p>
      </dsp:txBody>
      <dsp:txXfrm>
        <a:off x="5724037" y="535665"/>
        <a:ext cx="5202457" cy="31214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80E99-97A6-F643-A5CC-9DDA6BB441D1}">
      <dsp:nvSpPr>
        <dsp:cNvPr id="0" name=""/>
        <dsp:cNvSpPr/>
      </dsp:nvSpPr>
      <dsp:spPr>
        <a:xfrm>
          <a:off x="0" y="41544"/>
          <a:ext cx="10515600" cy="13747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DNA PCR and Crimelite technologies to identify blood and other biological fluids, material fibres and/or hairs left at the scene or on victims as forensic evidence (e.g., rape or murder). </a:t>
          </a:r>
          <a:endParaRPr lang="en-US" sz="2500" kern="1200"/>
        </a:p>
      </dsp:txBody>
      <dsp:txXfrm>
        <a:off x="67110" y="108654"/>
        <a:ext cx="10381380" cy="1240530"/>
      </dsp:txXfrm>
    </dsp:sp>
    <dsp:sp modelId="{D99D12C5-DBC9-A145-96E9-F71279BB57E0}">
      <dsp:nvSpPr>
        <dsp:cNvPr id="0" name=""/>
        <dsp:cNvSpPr/>
      </dsp:nvSpPr>
      <dsp:spPr>
        <a:xfrm>
          <a:off x="0" y="1488294"/>
          <a:ext cx="10515600" cy="13747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Digital Forensics/Cybercrimes Analysis (e.g. Celebrite equipment to detect abuse in mobile devices, social media, etc)</a:t>
          </a:r>
          <a:endParaRPr lang="en-US" sz="2500" kern="1200"/>
        </a:p>
      </dsp:txBody>
      <dsp:txXfrm>
        <a:off x="67110" y="1555404"/>
        <a:ext cx="10381380" cy="1240530"/>
      </dsp:txXfrm>
    </dsp:sp>
    <dsp:sp modelId="{828160DD-2CB8-094D-B3A3-C681DC50D28B}">
      <dsp:nvSpPr>
        <dsp:cNvPr id="0" name=""/>
        <dsp:cNvSpPr/>
      </dsp:nvSpPr>
      <dsp:spPr>
        <a:xfrm>
          <a:off x="0" y="2935044"/>
          <a:ext cx="10515600" cy="13747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Fingerprints (Biometrics) technology. Automated Fingerprint Identification System (AFIS) used to process fingerprints from the scenes to link to possible suspects or perpetrators of crime e.g. rape/murder.</a:t>
          </a:r>
          <a:endParaRPr lang="en-US" sz="2500" kern="1200"/>
        </a:p>
      </dsp:txBody>
      <dsp:txXfrm>
        <a:off x="67110" y="3002154"/>
        <a:ext cx="10381380" cy="12405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E5A69-6A4B-9D48-8197-D152A5BB51AC}">
      <dsp:nvSpPr>
        <dsp:cNvPr id="0" name=""/>
        <dsp:cNvSpPr/>
      </dsp:nvSpPr>
      <dsp:spPr>
        <a:xfrm>
          <a:off x="51" y="211471"/>
          <a:ext cx="491378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GB" sz="2100" kern="1200"/>
            <a:t>Successes: </a:t>
          </a:r>
          <a:endParaRPr lang="en-US" sz="2100" kern="1200"/>
        </a:p>
      </dsp:txBody>
      <dsp:txXfrm>
        <a:off x="51" y="211471"/>
        <a:ext cx="4913783" cy="604800"/>
      </dsp:txXfrm>
    </dsp:sp>
    <dsp:sp modelId="{86C48A6F-8D02-194F-949A-7D5362FD1273}">
      <dsp:nvSpPr>
        <dsp:cNvPr id="0" name=""/>
        <dsp:cNvSpPr/>
      </dsp:nvSpPr>
      <dsp:spPr>
        <a:xfrm>
          <a:off x="51" y="816271"/>
          <a:ext cx="4913783" cy="33235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a:t>Willingness and desire by the country to use forensic technology as a means to solve GBC’s and other cases.</a:t>
          </a:r>
          <a:endParaRPr lang="en-US" sz="2100" kern="1200"/>
        </a:p>
      </dsp:txBody>
      <dsp:txXfrm>
        <a:off x="51" y="816271"/>
        <a:ext cx="4913783" cy="3323594"/>
      </dsp:txXfrm>
    </dsp:sp>
    <dsp:sp modelId="{FB03466D-FAC3-1E4E-8AD9-6C3AE2E9F1BC}">
      <dsp:nvSpPr>
        <dsp:cNvPr id="0" name=""/>
        <dsp:cNvSpPr/>
      </dsp:nvSpPr>
      <dsp:spPr>
        <a:xfrm>
          <a:off x="5601764" y="211471"/>
          <a:ext cx="491378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GB" sz="2100" kern="1200"/>
            <a:t>Failures: </a:t>
          </a:r>
          <a:endParaRPr lang="en-US" sz="2100" kern="1200"/>
        </a:p>
      </dsp:txBody>
      <dsp:txXfrm>
        <a:off x="5601764" y="211471"/>
        <a:ext cx="4913783" cy="604800"/>
      </dsp:txXfrm>
    </dsp:sp>
    <dsp:sp modelId="{24BBCF99-A9F3-3344-B16A-88CC8E767E12}">
      <dsp:nvSpPr>
        <dsp:cNvPr id="0" name=""/>
        <dsp:cNvSpPr/>
      </dsp:nvSpPr>
      <dsp:spPr>
        <a:xfrm>
          <a:off x="5601764" y="816271"/>
          <a:ext cx="4913783" cy="33235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a:t>Limited Forensic facilities only available in Lusaka whereas other regions remain with a constrained access to such facilities. </a:t>
          </a:r>
          <a:endParaRPr lang="en-US" sz="2100" kern="1200" dirty="0"/>
        </a:p>
        <a:p>
          <a:pPr marL="228600" lvl="1" indent="-228600" algn="l" defTabSz="933450">
            <a:lnSpc>
              <a:spcPct val="90000"/>
            </a:lnSpc>
            <a:spcBef>
              <a:spcPct val="0"/>
            </a:spcBef>
            <a:spcAft>
              <a:spcPct val="15000"/>
            </a:spcAft>
            <a:buChar char="•"/>
          </a:pPr>
          <a:r>
            <a:rPr lang="en-GB" sz="2100" kern="1200" dirty="0"/>
            <a:t>lack of adequate numbers of well trained human resource to collect Forensic evidence. </a:t>
          </a:r>
          <a:endParaRPr lang="en-US" sz="2100" kern="1200" dirty="0"/>
        </a:p>
        <a:p>
          <a:pPr marL="228600" lvl="1" indent="-228600" algn="l" defTabSz="933450">
            <a:lnSpc>
              <a:spcPct val="90000"/>
            </a:lnSpc>
            <a:spcBef>
              <a:spcPct val="0"/>
            </a:spcBef>
            <a:spcAft>
              <a:spcPct val="15000"/>
            </a:spcAft>
            <a:buChar char="•"/>
          </a:pPr>
          <a:r>
            <a:rPr lang="en-GB" sz="2100" kern="1200" dirty="0"/>
            <a:t>Lack of an established DNA Population Database leading to delays in finalizing cases and an increased backlog of cases.</a:t>
          </a:r>
          <a:endParaRPr lang="en-US" sz="2100" kern="1200" dirty="0"/>
        </a:p>
      </dsp:txBody>
      <dsp:txXfrm>
        <a:off x="5601764" y="816271"/>
        <a:ext cx="4913783" cy="33235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03CC-379B-3344-AA8E-65873E6FD6FC}">
      <dsp:nvSpPr>
        <dsp:cNvPr id="0" name=""/>
        <dsp:cNvSpPr/>
      </dsp:nvSpPr>
      <dsp:spPr>
        <a:xfrm>
          <a:off x="0" y="4896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Lack of easy access to Forensic facilities for GBC’s in most regions outside of Lusaka.</a:t>
          </a:r>
          <a:endParaRPr lang="en-US" sz="3400" kern="1200" dirty="0"/>
        </a:p>
      </dsp:txBody>
      <dsp:txXfrm>
        <a:off x="66025" y="114994"/>
        <a:ext cx="10383550" cy="1220470"/>
      </dsp:txXfrm>
    </dsp:sp>
    <dsp:sp modelId="{A16C87D2-85C3-2D4C-B078-9B23B23EC330}">
      <dsp:nvSpPr>
        <dsp:cNvPr id="0" name=""/>
        <dsp:cNvSpPr/>
      </dsp:nvSpPr>
      <dsp:spPr>
        <a:xfrm>
          <a:off x="0" y="149940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Lack of adequately trained manpower to conduct these examinations.</a:t>
          </a:r>
          <a:endParaRPr lang="en-US" sz="3400" kern="1200" dirty="0"/>
        </a:p>
      </dsp:txBody>
      <dsp:txXfrm>
        <a:off x="66025" y="1565434"/>
        <a:ext cx="10383550" cy="1220470"/>
      </dsp:txXfrm>
    </dsp:sp>
    <dsp:sp modelId="{B2BE4456-D84F-2B4B-AF3E-90474BC666E6}">
      <dsp:nvSpPr>
        <dsp:cNvPr id="0" name=""/>
        <dsp:cNvSpPr/>
      </dsp:nvSpPr>
      <dsp:spPr>
        <a:xfrm>
          <a:off x="0" y="2949848"/>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dirty="0"/>
            <a:t>Limited public awareness about the importance of the Forensic Evidence in the Criminal Justice System</a:t>
          </a:r>
          <a:endParaRPr lang="en-US" sz="3400" kern="1200" dirty="0"/>
        </a:p>
      </dsp:txBody>
      <dsp:txXfrm>
        <a:off x="66025" y="3015873"/>
        <a:ext cx="10383550" cy="12204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E2E43-C9C7-414E-9867-E241226C63BC}">
      <dsp:nvSpPr>
        <dsp:cNvPr id="0" name=""/>
        <dsp:cNvSpPr/>
      </dsp:nvSpPr>
      <dsp:spPr>
        <a:xfrm>
          <a:off x="3080" y="587032"/>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Medical Report (ZP Form 32), all other previous forms have been dropped as at 28/07/2023</a:t>
          </a:r>
          <a:endParaRPr lang="en-US" sz="1800" kern="1200"/>
        </a:p>
      </dsp:txBody>
      <dsp:txXfrm>
        <a:off x="3080" y="587032"/>
        <a:ext cx="2444055" cy="1466433"/>
      </dsp:txXfrm>
    </dsp:sp>
    <dsp:sp modelId="{BA6EFB37-7A07-448E-A398-018C4C0FA1B1}">
      <dsp:nvSpPr>
        <dsp:cNvPr id="0" name=""/>
        <dsp:cNvSpPr/>
      </dsp:nvSpPr>
      <dsp:spPr>
        <a:xfrm>
          <a:off x="2691541" y="587032"/>
          <a:ext cx="2444055" cy="1466433"/>
        </a:xfrm>
        <a:prstGeom prst="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Gazetted form</a:t>
          </a:r>
          <a:endParaRPr lang="en-US" sz="1800" kern="1200"/>
        </a:p>
      </dsp:txBody>
      <dsp:txXfrm>
        <a:off x="2691541" y="587032"/>
        <a:ext cx="2444055" cy="1466433"/>
      </dsp:txXfrm>
    </dsp:sp>
    <dsp:sp modelId="{8E695FF0-6763-4DA4-A571-8F00B8AFE1F4}">
      <dsp:nvSpPr>
        <dsp:cNvPr id="0" name=""/>
        <dsp:cNvSpPr/>
      </dsp:nvSpPr>
      <dsp:spPr>
        <a:xfrm>
          <a:off x="5380002" y="587032"/>
          <a:ext cx="2444055" cy="146643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All forms of assault</a:t>
          </a:r>
          <a:endParaRPr lang="en-US" sz="1800" kern="1200"/>
        </a:p>
      </dsp:txBody>
      <dsp:txXfrm>
        <a:off x="5380002" y="587032"/>
        <a:ext cx="2444055" cy="1466433"/>
      </dsp:txXfrm>
    </dsp:sp>
    <dsp:sp modelId="{63E74076-9225-4166-9000-47F69A398FE6}">
      <dsp:nvSpPr>
        <dsp:cNvPr id="0" name=""/>
        <dsp:cNvSpPr/>
      </dsp:nvSpPr>
      <dsp:spPr>
        <a:xfrm>
          <a:off x="8068463" y="587032"/>
          <a:ext cx="2444055" cy="1466433"/>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Defilement </a:t>
          </a:r>
          <a:endParaRPr lang="en-US" sz="1800" kern="1200"/>
        </a:p>
      </dsp:txBody>
      <dsp:txXfrm>
        <a:off x="8068463" y="587032"/>
        <a:ext cx="2444055" cy="1466433"/>
      </dsp:txXfrm>
    </dsp:sp>
    <dsp:sp modelId="{713410A5-C017-4B8E-A316-ED6822BCFBAF}">
      <dsp:nvSpPr>
        <dsp:cNvPr id="0" name=""/>
        <dsp:cNvSpPr/>
      </dsp:nvSpPr>
      <dsp:spPr>
        <a:xfrm>
          <a:off x="1347311" y="2297871"/>
          <a:ext cx="2444055" cy="146643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Rape cases </a:t>
          </a:r>
          <a:endParaRPr lang="en-US" sz="1800" kern="1200"/>
        </a:p>
      </dsp:txBody>
      <dsp:txXfrm>
        <a:off x="1347311" y="2297871"/>
        <a:ext cx="2444055" cy="1466433"/>
      </dsp:txXfrm>
    </dsp:sp>
    <dsp:sp modelId="{9CFFCD79-53C4-4D80-A938-BD654817FB14}">
      <dsp:nvSpPr>
        <dsp:cNvPr id="0" name=""/>
        <dsp:cNvSpPr/>
      </dsp:nvSpPr>
      <dsp:spPr>
        <a:xfrm>
          <a:off x="4035772" y="2297871"/>
          <a:ext cx="2444055" cy="1466433"/>
        </a:xfrm>
        <a:prstGeom prst="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All forms of GBV</a:t>
          </a:r>
          <a:endParaRPr lang="en-US" sz="1800" kern="1200"/>
        </a:p>
      </dsp:txBody>
      <dsp:txXfrm>
        <a:off x="4035772" y="2297871"/>
        <a:ext cx="2444055" cy="1466433"/>
      </dsp:txXfrm>
    </dsp:sp>
    <dsp:sp modelId="{258D4F49-86B9-4A02-BE56-BD9FC3AC7D5D}">
      <dsp:nvSpPr>
        <dsp:cNvPr id="0" name=""/>
        <dsp:cNvSpPr/>
      </dsp:nvSpPr>
      <dsp:spPr>
        <a:xfrm>
          <a:off x="6724233" y="2297871"/>
          <a:ext cx="2444055" cy="146643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All criminal matter requiring Medical evaluation</a:t>
          </a:r>
          <a:endParaRPr lang="en-US" sz="1800" kern="1200"/>
        </a:p>
      </dsp:txBody>
      <dsp:txXfrm>
        <a:off x="672423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23BA33-3169-2794-8466-171CC8430E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1055919-2737-26F9-3898-A95E9F0B362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0F3E19C-559E-3449-8E21-8A1179C71021}" type="datetimeFigureOut">
              <a:rPr lang="en-US"/>
              <a:pPr>
                <a:defRPr/>
              </a:pPr>
              <a:t>9/17/24</a:t>
            </a:fld>
            <a:endParaRPr lang="en-US"/>
          </a:p>
        </p:txBody>
      </p:sp>
      <p:sp>
        <p:nvSpPr>
          <p:cNvPr id="4" name="Slide Image Placeholder 3">
            <a:extLst>
              <a:ext uri="{FF2B5EF4-FFF2-40B4-BE49-F238E27FC236}">
                <a16:creationId xmlns:a16="http://schemas.microsoft.com/office/drawing/2014/main" id="{93444917-6E0F-C7EB-9F87-EB290D3748F4}"/>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79CE811-AD41-7067-15EC-A16C86620594}"/>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A8C3691-3A52-F975-225A-3F51FBEBC17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99E29BE-FFB1-385C-FD40-656DB4F1BC34}"/>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EECD73DE-A9BB-6947-B9AA-17E3D4BB2CC7}" type="slidenum">
              <a:rPr lang="en-US" altLang="en-US"/>
              <a:pPr/>
              <a:t>‹#›</a:t>
            </a:fld>
            <a:endParaRPr lang="en-US" altLang="en-US"/>
          </a:p>
        </p:txBody>
      </p:sp>
    </p:spTree>
    <p:extLst>
      <p:ext uri="{BB962C8B-B14F-4D97-AF65-F5344CB8AC3E}">
        <p14:creationId xmlns:p14="http://schemas.microsoft.com/office/powerpoint/2010/main" val="216678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M" dirty="0"/>
          </a:p>
        </p:txBody>
      </p:sp>
      <p:sp>
        <p:nvSpPr>
          <p:cNvPr id="4" name="Slide Number Placeholder 3"/>
          <p:cNvSpPr>
            <a:spLocks noGrp="1"/>
          </p:cNvSpPr>
          <p:nvPr>
            <p:ph type="sldNum" sz="quarter" idx="5"/>
          </p:nvPr>
        </p:nvSpPr>
        <p:spPr/>
        <p:txBody>
          <a:bodyPr/>
          <a:lstStyle/>
          <a:p>
            <a:fld id="{EECD73DE-A9BB-6947-B9AA-17E3D4BB2CC7}" type="slidenum">
              <a:rPr lang="en-US" altLang="en-US" smtClean="0"/>
              <a:pPr/>
              <a:t>1</a:t>
            </a:fld>
            <a:endParaRPr lang="en-US" altLang="en-US"/>
          </a:p>
        </p:txBody>
      </p:sp>
    </p:spTree>
    <p:extLst>
      <p:ext uri="{BB962C8B-B14F-4D97-AF65-F5344CB8AC3E}">
        <p14:creationId xmlns:p14="http://schemas.microsoft.com/office/powerpoint/2010/main" val="4213321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A7C2D10A-95FA-0B2F-B959-35FE305F20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ED4B2468-2335-9DE1-E3E6-3A234B6E73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ZW" altLang="en-ZM" dirty="0"/>
          </a:p>
        </p:txBody>
      </p:sp>
      <p:sp>
        <p:nvSpPr>
          <p:cNvPr id="56324" name="Slide Number Placeholder 3">
            <a:extLst>
              <a:ext uri="{FF2B5EF4-FFF2-40B4-BE49-F238E27FC236}">
                <a16:creationId xmlns:a16="http://schemas.microsoft.com/office/drawing/2014/main" id="{3B53E795-47AE-F8FE-1373-5B6296BAE17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51EBF5-B69E-E442-825B-D8B9A43B96FA}" type="slidenum">
              <a:rPr lang="en-ZW" altLang="en-ZM">
                <a:latin typeface="Calibri" panose="020F0502020204030204" pitchFamily="34" charset="0"/>
              </a:rPr>
              <a:pPr eaLnBrk="1" hangingPunct="1"/>
              <a:t>4</a:t>
            </a:fld>
            <a:endParaRPr lang="en-ZW" altLang="en-ZM">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FDA922-1421-420E-BAEE-5BD30615BDF2}" type="slidenum">
              <a:rPr lang="en-US" smtClean="0"/>
              <a:pPr/>
              <a:t>6</a:t>
            </a:fld>
            <a:endParaRPr lang="en-US"/>
          </a:p>
        </p:txBody>
      </p:sp>
    </p:spTree>
    <p:extLst>
      <p:ext uri="{BB962C8B-B14F-4D97-AF65-F5344CB8AC3E}">
        <p14:creationId xmlns:p14="http://schemas.microsoft.com/office/powerpoint/2010/main" val="856643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FDA922-1421-420E-BAEE-5BD30615BDF2}" type="slidenum">
              <a:rPr lang="en-US" smtClean="0"/>
              <a:pPr/>
              <a:t>8</a:t>
            </a:fld>
            <a:endParaRPr lang="en-US"/>
          </a:p>
        </p:txBody>
      </p:sp>
    </p:spTree>
    <p:extLst>
      <p:ext uri="{BB962C8B-B14F-4D97-AF65-F5344CB8AC3E}">
        <p14:creationId xmlns:p14="http://schemas.microsoft.com/office/powerpoint/2010/main" val="3955825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Placeholder 2">
            <a:extLst>
              <a:ext uri="{FF2B5EF4-FFF2-40B4-BE49-F238E27FC236}">
                <a16:creationId xmlns:a16="http://schemas.microsoft.com/office/drawing/2014/main" id="{AD9F4F38-384B-3217-8253-B63CA053CA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Placeholder 3">
            <a:extLst>
              <a:ext uri="{FF2B5EF4-FFF2-40B4-BE49-F238E27FC236}">
                <a16:creationId xmlns:a16="http://schemas.microsoft.com/office/drawing/2014/main" id="{8A8F92CD-0FC4-8BCB-0A9A-15CA3DED852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ZM" altLang="en-ZM">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M" dirty="0"/>
          </a:p>
        </p:txBody>
      </p:sp>
      <p:sp>
        <p:nvSpPr>
          <p:cNvPr id="4" name="Slide Number Placeholder 3"/>
          <p:cNvSpPr>
            <a:spLocks noGrp="1"/>
          </p:cNvSpPr>
          <p:nvPr>
            <p:ph type="sldNum" sz="quarter" idx="5"/>
          </p:nvPr>
        </p:nvSpPr>
        <p:spPr/>
        <p:txBody>
          <a:bodyPr/>
          <a:lstStyle/>
          <a:p>
            <a:fld id="{EECD73DE-A9BB-6947-B9AA-17E3D4BB2CC7}" type="slidenum">
              <a:rPr lang="en-US" altLang="en-US" smtClean="0"/>
              <a:pPr/>
              <a:t>21</a:t>
            </a:fld>
            <a:endParaRPr lang="en-US" altLang="en-US"/>
          </a:p>
        </p:txBody>
      </p:sp>
    </p:spTree>
    <p:extLst>
      <p:ext uri="{BB962C8B-B14F-4D97-AF65-F5344CB8AC3E}">
        <p14:creationId xmlns:p14="http://schemas.microsoft.com/office/powerpoint/2010/main" val="2608126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pPr>
              <a:defRPr/>
            </a:pPr>
            <a:fld id="{E79624E0-45B7-8140-A40D-6B0178FE0214}" type="datetime1">
              <a:rPr lang="en-US" smtClean="0"/>
              <a:pPr>
                <a:defRPr/>
              </a:pPr>
              <a:t>9/17/24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F1A00B8-BE51-0547-B4E7-D6D9C5FBD493}" type="slidenum">
              <a:rPr lang="en-US" altLang="en-US" smtClean="0"/>
              <a:pPr/>
              <a:t>‹#›</a:t>
            </a:fld>
            <a:endParaRPr lang="en-US" altLang="en-US"/>
          </a:p>
        </p:txBody>
      </p:sp>
    </p:spTree>
    <p:extLst>
      <p:ext uri="{BB962C8B-B14F-4D97-AF65-F5344CB8AC3E}">
        <p14:creationId xmlns:p14="http://schemas.microsoft.com/office/powerpoint/2010/main" val="33129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D18DB9E2-F14F-E041-99DA-BCC149306180}" type="datetime1">
              <a:rPr lang="en-US" smtClean="0"/>
              <a:pPr>
                <a:defRPr/>
              </a:pPr>
              <a:t>9/17/24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D2EA77-7FAD-5D49-B73E-5D0DF78B6D31}" type="slidenum">
              <a:rPr lang="en-US" altLang="en-US" smtClean="0"/>
              <a:pPr/>
              <a:t>‹#›</a:t>
            </a:fld>
            <a:endParaRPr lang="en-US" altLang="en-US"/>
          </a:p>
        </p:txBody>
      </p:sp>
    </p:spTree>
    <p:extLst>
      <p:ext uri="{BB962C8B-B14F-4D97-AF65-F5344CB8AC3E}">
        <p14:creationId xmlns:p14="http://schemas.microsoft.com/office/powerpoint/2010/main" val="203575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4C53FC55-2E56-624C-8C60-2B3CA409BA8B}" type="datetime1">
              <a:rPr lang="en-US" smtClean="0"/>
              <a:pPr>
                <a:defRPr/>
              </a:pPr>
              <a:t>9/17/24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6BEBD84-17D6-614C-80B4-1319F780BD71}" type="slidenum">
              <a:rPr lang="en-US" altLang="en-US" smtClean="0"/>
              <a:pPr/>
              <a:t>‹#›</a:t>
            </a:fld>
            <a:endParaRPr lang="en-US" altLang="en-US"/>
          </a:p>
        </p:txBody>
      </p:sp>
    </p:spTree>
    <p:extLst>
      <p:ext uri="{BB962C8B-B14F-4D97-AF65-F5344CB8AC3E}">
        <p14:creationId xmlns:p14="http://schemas.microsoft.com/office/powerpoint/2010/main" val="422786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F61552BB-BD19-3B48-8A3A-34B485179FCC}" type="datetime1">
              <a:rPr lang="en-US" smtClean="0"/>
              <a:pPr>
                <a:defRPr/>
              </a:pPr>
              <a:t>9/17/24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2F52F7B-1EE2-C241-A35F-6B2F3C7756AC}" type="slidenum">
              <a:rPr lang="en-US" altLang="en-US" smtClean="0"/>
              <a:pPr/>
              <a:t>‹#›</a:t>
            </a:fld>
            <a:endParaRPr lang="en-US" altLang="en-US"/>
          </a:p>
        </p:txBody>
      </p:sp>
    </p:spTree>
    <p:extLst>
      <p:ext uri="{BB962C8B-B14F-4D97-AF65-F5344CB8AC3E}">
        <p14:creationId xmlns:p14="http://schemas.microsoft.com/office/powerpoint/2010/main" val="20033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fld id="{10699251-48E9-CE4C-AE60-89CAC158E2BF}" type="datetime1">
              <a:rPr lang="en-US" smtClean="0"/>
              <a:pPr>
                <a:defRPr/>
              </a:pPr>
              <a:t>9/17/24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690F31E-4E0F-1F42-801D-5C7F94D01480}" type="slidenum">
              <a:rPr lang="en-US" altLang="en-US" smtClean="0"/>
              <a:pPr/>
              <a:t>‹#›</a:t>
            </a:fld>
            <a:endParaRPr lang="en-US" altLang="en-US"/>
          </a:p>
        </p:txBody>
      </p:sp>
    </p:spTree>
    <p:extLst>
      <p:ext uri="{BB962C8B-B14F-4D97-AF65-F5344CB8AC3E}">
        <p14:creationId xmlns:p14="http://schemas.microsoft.com/office/powerpoint/2010/main" val="414078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pPr>
              <a:defRPr/>
            </a:pPr>
            <a:fld id="{48C4919A-EC7F-F041-A377-ECA92F478326}" type="datetime1">
              <a:rPr lang="en-US" smtClean="0"/>
              <a:pPr>
                <a:defRPr/>
              </a:pPr>
              <a:t>9/17/24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2674D87-AC9F-414E-B479-A7CF513B722D}" type="slidenum">
              <a:rPr lang="en-US" altLang="en-US" smtClean="0"/>
              <a:pPr/>
              <a:t>‹#›</a:t>
            </a:fld>
            <a:endParaRPr lang="en-US" altLang="en-US"/>
          </a:p>
        </p:txBody>
      </p:sp>
    </p:spTree>
    <p:extLst>
      <p:ext uri="{BB962C8B-B14F-4D97-AF65-F5344CB8AC3E}">
        <p14:creationId xmlns:p14="http://schemas.microsoft.com/office/powerpoint/2010/main" val="298321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a:defRPr/>
            </a:pPr>
            <a:fld id="{C4CC6A2C-979A-384D-93D4-7FEB92EF5509}" type="datetime1">
              <a:rPr lang="en-US" smtClean="0"/>
              <a:pPr>
                <a:defRPr/>
              </a:pPr>
              <a:t>9/17/24</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C8D5562-AADA-5747-A1D8-F270409B4A84}" type="slidenum">
              <a:rPr lang="en-US" altLang="en-US" smtClean="0"/>
              <a:pPr/>
              <a:t>‹#›</a:t>
            </a:fld>
            <a:endParaRPr lang="en-US" altLang="en-US"/>
          </a:p>
        </p:txBody>
      </p:sp>
    </p:spTree>
    <p:extLst>
      <p:ext uri="{BB962C8B-B14F-4D97-AF65-F5344CB8AC3E}">
        <p14:creationId xmlns:p14="http://schemas.microsoft.com/office/powerpoint/2010/main" val="174181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pPr>
              <a:defRPr/>
            </a:pPr>
            <a:fld id="{0298C459-C16E-0B4D-94D0-BD1A109E135F}" type="datetime1">
              <a:rPr lang="en-US" smtClean="0"/>
              <a:pPr>
                <a:defRPr/>
              </a:pPr>
              <a:t>9/17/24</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1D66097-0660-C740-8F84-05303B29B931}" type="slidenum">
              <a:rPr lang="en-US" altLang="en-US" smtClean="0"/>
              <a:pPr/>
              <a:t>‹#›</a:t>
            </a:fld>
            <a:endParaRPr lang="en-US" altLang="en-US"/>
          </a:p>
        </p:txBody>
      </p:sp>
    </p:spTree>
    <p:extLst>
      <p:ext uri="{BB962C8B-B14F-4D97-AF65-F5344CB8AC3E}">
        <p14:creationId xmlns:p14="http://schemas.microsoft.com/office/powerpoint/2010/main" val="161862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5AD6E03-02A4-3D47-A518-61F201FCE460}" type="datetime1">
              <a:rPr lang="en-US" smtClean="0"/>
              <a:pPr>
                <a:defRPr/>
              </a:pPr>
              <a:t>9/17/24</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8226225E-A8F0-524D-AD66-B0824967E96B}" type="slidenum">
              <a:rPr lang="en-US" altLang="en-US" smtClean="0"/>
              <a:pPr/>
              <a:t>‹#›</a:t>
            </a:fld>
            <a:endParaRPr lang="en-US" altLang="en-US"/>
          </a:p>
        </p:txBody>
      </p:sp>
    </p:spTree>
    <p:extLst>
      <p:ext uri="{BB962C8B-B14F-4D97-AF65-F5344CB8AC3E}">
        <p14:creationId xmlns:p14="http://schemas.microsoft.com/office/powerpoint/2010/main" val="2068882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61C84FDA-5DD1-A14A-AC01-478342591972}" type="datetime1">
              <a:rPr lang="en-US" smtClean="0"/>
              <a:pPr>
                <a:defRPr/>
              </a:pPr>
              <a:t>9/17/24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16344E7-10D1-C448-9B49-A98F28AAE79A}" type="slidenum">
              <a:rPr lang="en-US" altLang="en-US" smtClean="0"/>
              <a:pPr/>
              <a:t>‹#›</a:t>
            </a:fld>
            <a:endParaRPr lang="en-US" altLang="en-US"/>
          </a:p>
        </p:txBody>
      </p:sp>
    </p:spTree>
    <p:extLst>
      <p:ext uri="{BB962C8B-B14F-4D97-AF65-F5344CB8AC3E}">
        <p14:creationId xmlns:p14="http://schemas.microsoft.com/office/powerpoint/2010/main" val="339191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3D507DC0-9CCF-EE43-A558-D5E1009CA748}" type="datetime1">
              <a:rPr lang="en-US" smtClean="0"/>
              <a:pPr>
                <a:defRPr/>
              </a:pPr>
              <a:t>9/17/24</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345241B-AB2E-BC49-B51C-FC295834F508}" type="slidenum">
              <a:rPr lang="en-US" altLang="en-US" smtClean="0"/>
              <a:pPr/>
              <a:t>‹#›</a:t>
            </a:fld>
            <a:endParaRPr lang="en-US" altLang="en-US"/>
          </a:p>
        </p:txBody>
      </p:sp>
    </p:spTree>
    <p:extLst>
      <p:ext uri="{BB962C8B-B14F-4D97-AF65-F5344CB8AC3E}">
        <p14:creationId xmlns:p14="http://schemas.microsoft.com/office/powerpoint/2010/main" val="330326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054CD9C-0F02-6144-8447-1848B9DDF348}" type="datetime1">
              <a:rPr lang="en-US" smtClean="0"/>
              <a:pPr>
                <a:defRPr/>
              </a:pPr>
              <a:t>9/17/24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7A8AA-4958-2A48-B523-D1A0F0FDC894}" type="slidenum">
              <a:rPr lang="en-US" altLang="en-US" smtClean="0"/>
              <a:pPr/>
              <a:t>‹#›</a:t>
            </a:fld>
            <a:endParaRPr lang="en-US" altLang="en-US"/>
          </a:p>
        </p:txBody>
      </p:sp>
    </p:spTree>
    <p:extLst>
      <p:ext uri="{BB962C8B-B14F-4D97-AF65-F5344CB8AC3E}">
        <p14:creationId xmlns:p14="http://schemas.microsoft.com/office/powerpoint/2010/main" val="4141031851"/>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6.xml"/><Relationship Id="rId7" Type="http://schemas.openxmlformats.org/officeDocument/2006/relationships/image" Target="../media/image2.jp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7.xml"/><Relationship Id="rId7" Type="http://schemas.openxmlformats.org/officeDocument/2006/relationships/image" Target="../media/image2.jp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8.xml"/><Relationship Id="rId7" Type="http://schemas.openxmlformats.org/officeDocument/2006/relationships/image" Target="../media/image2.jp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9.xml"/><Relationship Id="rId7" Type="http://schemas.openxmlformats.org/officeDocument/2006/relationships/image" Target="../media/image2.jp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image" Target="../media/image4.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0.xml"/><Relationship Id="rId7" Type="http://schemas.openxmlformats.org/officeDocument/2006/relationships/image" Target="../media/image2.jp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 Id="rId9"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4.png"/><Relationship Id="rId4" Type="http://schemas.openxmlformats.org/officeDocument/2006/relationships/diagramLayout" Target="../diagrams/layout3.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4.xml"/><Relationship Id="rId7" Type="http://schemas.openxmlformats.org/officeDocument/2006/relationships/image" Target="../media/image2.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image" Target="../media/image4.png"/><Relationship Id="rId4" Type="http://schemas.openxmlformats.org/officeDocument/2006/relationships/diagramLayout" Target="../diagrams/layout5.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68557" y="1138036"/>
            <a:ext cx="5444382" cy="1402470"/>
          </a:xfrm>
        </p:spPr>
        <p:txBody>
          <a:bodyPr vert="horz" lIns="91440" tIns="45720" rIns="91440" bIns="45720" rtlCol="0" anchor="t">
            <a:normAutofit/>
          </a:bodyPr>
          <a:lstStyle/>
          <a:p>
            <a:pPr algn="l"/>
            <a:br>
              <a:rPr lang="en-US" sz="2200" b="1"/>
            </a:br>
            <a:r>
              <a:rPr lang="en-US" sz="2200" b="1"/>
              <a:t> </a:t>
            </a:r>
            <a:br>
              <a:rPr lang="en-US" sz="2200" b="1"/>
            </a:br>
            <a:br>
              <a:rPr lang="en-US" sz="2200"/>
            </a:br>
            <a:endParaRPr lang="en-US" sz="2200"/>
          </a:p>
        </p:txBody>
      </p:sp>
      <p:pic>
        <p:nvPicPr>
          <p:cNvPr id="32" name="Picture 31">
            <a:extLst>
              <a:ext uri="{FF2B5EF4-FFF2-40B4-BE49-F238E27FC236}">
                <a16:creationId xmlns:a16="http://schemas.microsoft.com/office/drawing/2014/main" id="{119D95C5-3319-4786-A6EE-4B40A6819C63}"/>
              </a:ext>
            </a:extLst>
          </p:cNvPr>
          <p:cNvPicPr>
            <a:picLocks noChangeAspect="1"/>
          </p:cNvPicPr>
          <p:nvPr/>
        </p:nvPicPr>
        <p:blipFill rotWithShape="1">
          <a:blip r:embed="rId3"/>
          <a:srcRect r="58501" b="1"/>
          <a:stretch/>
        </p:blipFill>
        <p:spPr>
          <a:xfrm>
            <a:off x="145041" y="15472"/>
            <a:ext cx="5151179" cy="6857990"/>
          </a:xfrm>
          <a:prstGeom prst="rect">
            <a:avLst/>
          </a:prstGeom>
        </p:spPr>
      </p:pic>
      <p:cxnSp>
        <p:nvCxnSpPr>
          <p:cNvPr id="36" name="Straight Connector 35">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5274364" y="1081667"/>
            <a:ext cx="6771861" cy="5345623"/>
          </a:xfrm>
        </p:spPr>
        <p:txBody>
          <a:bodyPr vert="horz" lIns="91440" tIns="45720" rIns="91440" bIns="45720" rtlCol="0">
            <a:normAutofit/>
          </a:bodyPr>
          <a:lstStyle/>
          <a:p>
            <a:pPr indent="-228600" algn="l">
              <a:buFont typeface="Arial" panose="020B0604020202020204" pitchFamily="34" charset="0"/>
              <a:buChar char="•"/>
            </a:pPr>
            <a:endParaRPr lang="en-US" sz="2000" dirty="0"/>
          </a:p>
          <a:p>
            <a:pPr>
              <a:spcAft>
                <a:spcPts val="1000"/>
              </a:spcAft>
            </a:pPr>
            <a:r>
              <a:rPr lang="en-US" sz="6000" b="1" dirty="0">
                <a:solidFill>
                  <a:schemeClr val="accent1"/>
                </a:solidFill>
                <a:latin typeface="Tahoma" panose="020B0604030504040204" pitchFamily="34" charset="0"/>
                <a:ea typeface="Tahoma" panose="020B0604030504040204" pitchFamily="34" charset="0"/>
                <a:cs typeface="Tahoma" panose="020B0604030504040204" pitchFamily="34" charset="0"/>
              </a:rPr>
              <a:t>2024</a:t>
            </a:r>
            <a:r>
              <a:rPr lang="en-US" sz="2800" b="1" dirty="0">
                <a:solidFill>
                  <a:schemeClr val="accent1"/>
                </a:solidFill>
                <a:latin typeface="Tahoma" panose="020B0604030504040204" pitchFamily="34" charset="0"/>
                <a:ea typeface="Tahoma" panose="020B0604030504040204" pitchFamily="34" charset="0"/>
                <a:cs typeface="Tahoma" panose="020B0604030504040204" pitchFamily="34" charset="0"/>
              </a:rPr>
              <a:t> NATIONAL ANNUAL PROSECUTORS’ CONFERENCE</a:t>
            </a:r>
            <a:endParaRPr lang="en-US" sz="2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US" sz="2000" dirty="0"/>
              <a:t>Presenter Dr Mwansa Kaunda Jonathan</a:t>
            </a:r>
          </a:p>
          <a:p>
            <a:r>
              <a:rPr lang="en-US" sz="2000" dirty="0"/>
              <a:t>(</a:t>
            </a:r>
            <a:r>
              <a:rPr lang="en-US" sz="2000" dirty="0">
                <a:solidFill>
                  <a:srgbClr val="FF0000"/>
                </a:solidFill>
              </a:rPr>
              <a:t>I do not have any Conflict of Interest</a:t>
            </a:r>
            <a:r>
              <a:rPr lang="en-US" sz="2000" dirty="0"/>
              <a:t>)</a:t>
            </a:r>
          </a:p>
          <a:p>
            <a:r>
              <a:rPr lang="en-US" sz="2800" b="1" dirty="0">
                <a:solidFill>
                  <a:schemeClr val="accent1">
                    <a:lumMod val="50000"/>
                  </a:schemeClr>
                </a:solidFill>
                <a:effectLst/>
              </a:rPr>
              <a:t>US</a:t>
            </a:r>
            <a:r>
              <a:rPr lang="en-US" sz="2800" b="1" dirty="0">
                <a:solidFill>
                  <a:srgbClr val="C00000"/>
                </a:solidFill>
                <a:effectLst/>
              </a:rPr>
              <a:t>AID</a:t>
            </a:r>
            <a:r>
              <a:rPr lang="en-US" sz="2800" b="1" dirty="0">
                <a:effectLst/>
              </a:rPr>
              <a:t> Stop GBV Now Project</a:t>
            </a:r>
            <a:r>
              <a:rPr lang="en-US" sz="2800" dirty="0">
                <a:effectLst/>
              </a:rPr>
              <a:t> </a:t>
            </a:r>
            <a:endParaRPr lang="en-US" sz="2800" dirty="0"/>
          </a:p>
        </p:txBody>
      </p:sp>
      <p:sp>
        <p:nvSpPr>
          <p:cNvPr id="7" name="TextBox 6">
            <a:extLst>
              <a:ext uri="{FF2B5EF4-FFF2-40B4-BE49-F238E27FC236}">
                <a16:creationId xmlns:a16="http://schemas.microsoft.com/office/drawing/2014/main" id="{34816897-0C9D-CD56-B705-9DC26553E279}"/>
              </a:ext>
            </a:extLst>
          </p:cNvPr>
          <p:cNvSpPr txBox="1"/>
          <p:nvPr/>
        </p:nvSpPr>
        <p:spPr>
          <a:xfrm>
            <a:off x="8451604" y="1412489"/>
            <a:ext cx="2926080" cy="4363844"/>
          </a:xfrm>
          <a:prstGeom prst="rect">
            <a:avLst/>
          </a:prstGeom>
        </p:spPr>
        <p:txBody>
          <a:bodyPr vert="horz" lIns="91440" tIns="45720" rIns="91440" bIns="45720" rtlCol="0">
            <a:normAutofit/>
          </a:bodyPr>
          <a:lstStyle/>
          <a:p>
            <a:pPr defTabSz="914400">
              <a:lnSpc>
                <a:spcPct val="90000"/>
              </a:lnSpc>
              <a:spcAft>
                <a:spcPts val="600"/>
              </a:spcAft>
            </a:pPr>
            <a:endParaRPr lang="en-US" sz="2000" dirty="0"/>
          </a:p>
        </p:txBody>
      </p:sp>
      <p:grpSp>
        <p:nvGrpSpPr>
          <p:cNvPr id="9" name="Group 8">
            <a:extLst>
              <a:ext uri="{FF2B5EF4-FFF2-40B4-BE49-F238E27FC236}">
                <a16:creationId xmlns:a16="http://schemas.microsoft.com/office/drawing/2014/main" id="{77DFC63C-228E-DD6B-27E4-5865B7D7783C}"/>
              </a:ext>
            </a:extLst>
          </p:cNvPr>
          <p:cNvGrpSpPr/>
          <p:nvPr/>
        </p:nvGrpSpPr>
        <p:grpSpPr>
          <a:xfrm>
            <a:off x="6264689" y="5283159"/>
            <a:ext cx="5048250" cy="716260"/>
            <a:chOff x="2821875" y="3421860"/>
            <a:chExt cx="5048250" cy="716280"/>
          </a:xfrm>
        </p:grpSpPr>
        <p:grpSp>
          <p:nvGrpSpPr>
            <p:cNvPr id="10" name="Group 9">
              <a:extLst>
                <a:ext uri="{FF2B5EF4-FFF2-40B4-BE49-F238E27FC236}">
                  <a16:creationId xmlns:a16="http://schemas.microsoft.com/office/drawing/2014/main" id="{61CBB00F-341E-E455-13F0-8F9E16C3C935}"/>
                </a:ext>
              </a:extLst>
            </p:cNvPr>
            <p:cNvGrpSpPr/>
            <p:nvPr/>
          </p:nvGrpSpPr>
          <p:grpSpPr>
            <a:xfrm>
              <a:off x="2821875" y="3421860"/>
              <a:ext cx="5048250" cy="716280"/>
              <a:chOff x="2821875" y="3421850"/>
              <a:chExt cx="5048250" cy="716300"/>
            </a:xfrm>
          </p:grpSpPr>
          <p:sp>
            <p:nvSpPr>
              <p:cNvPr id="11" name="Rectangle 10">
                <a:extLst>
                  <a:ext uri="{FF2B5EF4-FFF2-40B4-BE49-F238E27FC236}">
                    <a16:creationId xmlns:a16="http://schemas.microsoft.com/office/drawing/2014/main" id="{92BC36CE-3A02-FE40-64C3-E1E8F6D7BAF5}"/>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13" name="Group 12">
                <a:extLst>
                  <a:ext uri="{FF2B5EF4-FFF2-40B4-BE49-F238E27FC236}">
                    <a16:creationId xmlns:a16="http://schemas.microsoft.com/office/drawing/2014/main" id="{4F2CDFEE-9148-05B0-38C1-EC588A2E1F8D}"/>
                  </a:ext>
                </a:extLst>
              </p:cNvPr>
              <p:cNvGrpSpPr/>
              <p:nvPr/>
            </p:nvGrpSpPr>
            <p:grpSpPr>
              <a:xfrm>
                <a:off x="2821875" y="3421860"/>
                <a:ext cx="5048250" cy="716280"/>
                <a:chOff x="0" y="0"/>
                <a:chExt cx="5839491" cy="1036644"/>
              </a:xfrm>
            </p:grpSpPr>
            <p:sp>
              <p:nvSpPr>
                <p:cNvPr id="15" name="Rectangle 14">
                  <a:extLst>
                    <a:ext uri="{FF2B5EF4-FFF2-40B4-BE49-F238E27FC236}">
                      <a16:creationId xmlns:a16="http://schemas.microsoft.com/office/drawing/2014/main" id="{D20D08AC-122A-90B5-8A94-BBEA2EBE4958}"/>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8" name="Shape 6">
                  <a:extLst>
                    <a:ext uri="{FF2B5EF4-FFF2-40B4-BE49-F238E27FC236}">
                      <a16:creationId xmlns:a16="http://schemas.microsoft.com/office/drawing/2014/main" id="{5097C2A9-D6D9-803C-4721-FA97D7CD6632}"/>
                    </a:ext>
                  </a:extLst>
                </p:cNvPr>
                <p:cNvPicPr preferRelativeResize="0"/>
                <p:nvPr/>
              </p:nvPicPr>
              <p:blipFill rotWithShape="1">
                <a:blip r:embed="rId4">
                  <a:alphaModFix/>
                </a:blip>
                <a:srcRect/>
                <a:stretch/>
              </p:blipFill>
              <p:spPr>
                <a:xfrm>
                  <a:off x="0" y="0"/>
                  <a:ext cx="1609725" cy="1033145"/>
                </a:xfrm>
                <a:prstGeom prst="rect">
                  <a:avLst/>
                </a:prstGeom>
                <a:noFill/>
                <a:ln>
                  <a:noFill/>
                </a:ln>
              </p:spPr>
            </p:pic>
            <p:pic>
              <p:nvPicPr>
                <p:cNvPr id="19" name="Shape 7">
                  <a:extLst>
                    <a:ext uri="{FF2B5EF4-FFF2-40B4-BE49-F238E27FC236}">
                      <a16:creationId xmlns:a16="http://schemas.microsoft.com/office/drawing/2014/main" id="{4DA02B58-1A44-A238-953C-915E1DD695D5}"/>
                    </a:ext>
                  </a:extLst>
                </p:cNvPr>
                <p:cNvPicPr preferRelativeResize="0"/>
                <p:nvPr/>
              </p:nvPicPr>
              <p:blipFill rotWithShape="1">
                <a:blip r:embed="rId5">
                  <a:alphaModFix/>
                </a:blip>
                <a:srcRect/>
                <a:stretch/>
              </p:blipFill>
              <p:spPr>
                <a:xfrm>
                  <a:off x="1778311" y="50489"/>
                  <a:ext cx="2537460" cy="986155"/>
                </a:xfrm>
                <a:prstGeom prst="rect">
                  <a:avLst/>
                </a:prstGeom>
                <a:noFill/>
                <a:ln>
                  <a:noFill/>
                </a:ln>
              </p:spPr>
            </p:pic>
            <p:pic>
              <p:nvPicPr>
                <p:cNvPr id="20" name="Shape 8">
                  <a:extLst>
                    <a:ext uri="{FF2B5EF4-FFF2-40B4-BE49-F238E27FC236}">
                      <a16:creationId xmlns:a16="http://schemas.microsoft.com/office/drawing/2014/main" id="{770A2B08-4A9F-D7CB-2365-269A9D1D8168}"/>
                    </a:ext>
                  </a:extLst>
                </p:cNvPr>
                <p:cNvPicPr preferRelativeResize="0"/>
                <p:nvPr/>
              </p:nvPicPr>
              <p:blipFill rotWithShape="1">
                <a:blip r:embed="rId6">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3791778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C766C-BDD2-B216-BDEB-9DF6D6101040}"/>
              </a:ext>
            </a:extLst>
          </p:cNvPr>
          <p:cNvSpPr>
            <a:spLocks noGrp="1"/>
          </p:cNvSpPr>
          <p:nvPr>
            <p:ph type="title"/>
          </p:nvPr>
        </p:nvSpPr>
        <p:spPr/>
        <p:txBody>
          <a:bodyPr/>
          <a:lstStyle/>
          <a:p>
            <a:r>
              <a:rPr lang="en-GB" dirty="0"/>
              <a:t>⁠Available Forensic technology  to prevent/respond to GBV in Zambia:</a:t>
            </a:r>
            <a:endParaRPr lang="en-ZM" dirty="0"/>
          </a:p>
        </p:txBody>
      </p:sp>
      <p:graphicFrame>
        <p:nvGraphicFramePr>
          <p:cNvPr id="13" name="Content Placeholder 2">
            <a:extLst>
              <a:ext uri="{FF2B5EF4-FFF2-40B4-BE49-F238E27FC236}">
                <a16:creationId xmlns:a16="http://schemas.microsoft.com/office/drawing/2014/main" id="{884CE8DB-059B-E668-8688-0EF7EB335DF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3890E630-05E2-D421-6A28-9471D4790E6A}"/>
              </a:ext>
            </a:extLst>
          </p:cNvPr>
          <p:cNvGrpSpPr/>
          <p:nvPr/>
        </p:nvGrpSpPr>
        <p:grpSpPr>
          <a:xfrm>
            <a:off x="7708605" y="5911702"/>
            <a:ext cx="4005411" cy="602782"/>
            <a:chOff x="2821875" y="3421860"/>
            <a:chExt cx="5048250" cy="716280"/>
          </a:xfrm>
        </p:grpSpPr>
        <p:grpSp>
          <p:nvGrpSpPr>
            <p:cNvPr id="5" name="Group 4">
              <a:extLst>
                <a:ext uri="{FF2B5EF4-FFF2-40B4-BE49-F238E27FC236}">
                  <a16:creationId xmlns:a16="http://schemas.microsoft.com/office/drawing/2014/main" id="{155BA6A5-C3C4-9297-B751-0E9493208A93}"/>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503A92B3-56C8-F05E-0365-FD14AA49727C}"/>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46D47CB1-AB5F-7327-FBF9-E19BFEF5E44A}"/>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55EEA390-5DC2-6896-B6F4-BA7BC413664B}"/>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A7E1F039-8B8B-ACC5-8C7F-91FE74A1A408}"/>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0FA19424-13E3-3DA5-4BAB-A5612306A5EF}"/>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D79F7090-BEF0-80DA-2466-7F577523F57E}"/>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2952596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7BC08-7729-4139-9221-01BF7AD5DA5A}"/>
              </a:ext>
            </a:extLst>
          </p:cNvPr>
          <p:cNvSpPr>
            <a:spLocks noGrp="1"/>
          </p:cNvSpPr>
          <p:nvPr>
            <p:ph type="title"/>
          </p:nvPr>
        </p:nvSpPr>
        <p:spPr/>
        <p:txBody>
          <a:bodyPr/>
          <a:lstStyle/>
          <a:p>
            <a:r>
              <a:rPr lang="en-GB" dirty="0"/>
              <a:t>Successes /failures</a:t>
            </a:r>
            <a:endParaRPr lang="en-ZM" dirty="0"/>
          </a:p>
        </p:txBody>
      </p:sp>
      <p:graphicFrame>
        <p:nvGraphicFramePr>
          <p:cNvPr id="15" name="Content Placeholder 2">
            <a:extLst>
              <a:ext uri="{FF2B5EF4-FFF2-40B4-BE49-F238E27FC236}">
                <a16:creationId xmlns:a16="http://schemas.microsoft.com/office/drawing/2014/main" id="{1F6B19BB-33A0-E24E-2943-45E18ECEEC4F}"/>
              </a:ext>
            </a:extLst>
          </p:cNvPr>
          <p:cNvGraphicFramePr>
            <a:graphicFrameLocks noGrp="1"/>
          </p:cNvGraphicFramePr>
          <p:nvPr>
            <p:ph idx="1"/>
            <p:extLst>
              <p:ext uri="{D42A27DB-BD31-4B8C-83A1-F6EECF244321}">
                <p14:modId xmlns:p14="http://schemas.microsoft.com/office/powerpoint/2010/main" val="11746863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619713B2-5F4C-2A73-116F-0C9BC5F40A68}"/>
              </a:ext>
            </a:extLst>
          </p:cNvPr>
          <p:cNvGrpSpPr/>
          <p:nvPr/>
        </p:nvGrpSpPr>
        <p:grpSpPr>
          <a:xfrm>
            <a:off x="7708606" y="6071191"/>
            <a:ext cx="4037308" cy="660115"/>
            <a:chOff x="2821875" y="3421860"/>
            <a:chExt cx="5048250" cy="716280"/>
          </a:xfrm>
        </p:grpSpPr>
        <p:grpSp>
          <p:nvGrpSpPr>
            <p:cNvPr id="5" name="Group 4">
              <a:extLst>
                <a:ext uri="{FF2B5EF4-FFF2-40B4-BE49-F238E27FC236}">
                  <a16:creationId xmlns:a16="http://schemas.microsoft.com/office/drawing/2014/main" id="{57E52A3C-816E-4D5D-D006-F61FF839C8A4}"/>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F8E22765-6B59-7DE2-2842-6DAA93B7AD5A}"/>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F98FF46F-001A-49B0-4B62-E63940EF6ADE}"/>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6AB93CB9-6AD5-9F60-DE7F-64295E13F121}"/>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435165D5-0CB5-E47B-7B61-6C0449E7F4B8}"/>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B9D80F8E-25C4-6FBE-C1E2-41E5F9B095BE}"/>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08A18F7C-B7FC-D639-2E19-8C3DD3E27CFD}"/>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256626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13560-6364-CFE2-0AB8-BE7EE87EE8D6}"/>
              </a:ext>
            </a:extLst>
          </p:cNvPr>
          <p:cNvSpPr>
            <a:spLocks noGrp="1"/>
          </p:cNvSpPr>
          <p:nvPr>
            <p:ph type="title"/>
          </p:nvPr>
        </p:nvSpPr>
        <p:spPr/>
        <p:txBody>
          <a:bodyPr/>
          <a:lstStyle/>
          <a:p>
            <a:r>
              <a:rPr lang="en-GB" dirty="0"/>
              <a:t>Challenges</a:t>
            </a:r>
            <a:endParaRPr lang="en-ZM" dirty="0"/>
          </a:p>
        </p:txBody>
      </p:sp>
      <p:graphicFrame>
        <p:nvGraphicFramePr>
          <p:cNvPr id="14" name="Content Placeholder 2">
            <a:extLst>
              <a:ext uri="{FF2B5EF4-FFF2-40B4-BE49-F238E27FC236}">
                <a16:creationId xmlns:a16="http://schemas.microsoft.com/office/drawing/2014/main" id="{290F7333-10E5-ED4D-65A8-26050A9D8EE1}"/>
              </a:ext>
            </a:extLst>
          </p:cNvPr>
          <p:cNvGraphicFramePr>
            <a:graphicFrameLocks noGrp="1"/>
          </p:cNvGraphicFramePr>
          <p:nvPr>
            <p:ph idx="1"/>
            <p:extLst>
              <p:ext uri="{D42A27DB-BD31-4B8C-83A1-F6EECF244321}">
                <p14:modId xmlns:p14="http://schemas.microsoft.com/office/powerpoint/2010/main" val="5826414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9C782FAC-E408-8223-0E7C-11C054A17840}"/>
              </a:ext>
            </a:extLst>
          </p:cNvPr>
          <p:cNvGrpSpPr/>
          <p:nvPr/>
        </p:nvGrpSpPr>
        <p:grpSpPr>
          <a:xfrm>
            <a:off x="7687340" y="6176963"/>
            <a:ext cx="4058573" cy="554343"/>
            <a:chOff x="2821875" y="3421860"/>
            <a:chExt cx="5048250" cy="716280"/>
          </a:xfrm>
        </p:grpSpPr>
        <p:grpSp>
          <p:nvGrpSpPr>
            <p:cNvPr id="6" name="Group 5">
              <a:extLst>
                <a:ext uri="{FF2B5EF4-FFF2-40B4-BE49-F238E27FC236}">
                  <a16:creationId xmlns:a16="http://schemas.microsoft.com/office/drawing/2014/main" id="{60F3D67D-89AB-3B94-7EE5-6AE0B6B3F620}"/>
                </a:ext>
              </a:extLst>
            </p:cNvPr>
            <p:cNvGrpSpPr/>
            <p:nvPr/>
          </p:nvGrpSpPr>
          <p:grpSpPr>
            <a:xfrm>
              <a:off x="2821875" y="3421860"/>
              <a:ext cx="5048250" cy="716280"/>
              <a:chOff x="2821875" y="3421850"/>
              <a:chExt cx="5048250" cy="716300"/>
            </a:xfrm>
          </p:grpSpPr>
          <p:sp>
            <p:nvSpPr>
              <p:cNvPr id="7" name="Rectangle 6">
                <a:extLst>
                  <a:ext uri="{FF2B5EF4-FFF2-40B4-BE49-F238E27FC236}">
                    <a16:creationId xmlns:a16="http://schemas.microsoft.com/office/drawing/2014/main" id="{E31E7159-C0DE-EDC4-F11A-3EA688C0F599}"/>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8" name="Group 7">
                <a:extLst>
                  <a:ext uri="{FF2B5EF4-FFF2-40B4-BE49-F238E27FC236}">
                    <a16:creationId xmlns:a16="http://schemas.microsoft.com/office/drawing/2014/main" id="{63405EE8-CB40-4F6E-143D-6CEC1A92FCFA}"/>
                  </a:ext>
                </a:extLst>
              </p:cNvPr>
              <p:cNvGrpSpPr/>
              <p:nvPr/>
            </p:nvGrpSpPr>
            <p:grpSpPr>
              <a:xfrm>
                <a:off x="2821875" y="3421860"/>
                <a:ext cx="5048250" cy="716280"/>
                <a:chOff x="0" y="0"/>
                <a:chExt cx="5839491" cy="1036644"/>
              </a:xfrm>
            </p:grpSpPr>
            <p:sp>
              <p:nvSpPr>
                <p:cNvPr id="9" name="Rectangle 8">
                  <a:extLst>
                    <a:ext uri="{FF2B5EF4-FFF2-40B4-BE49-F238E27FC236}">
                      <a16:creationId xmlns:a16="http://schemas.microsoft.com/office/drawing/2014/main" id="{F747F506-927E-D52C-E12D-B3B4247A2CEC}"/>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0" name="Shape 6">
                  <a:extLst>
                    <a:ext uri="{FF2B5EF4-FFF2-40B4-BE49-F238E27FC236}">
                      <a16:creationId xmlns:a16="http://schemas.microsoft.com/office/drawing/2014/main" id="{5A4F73E0-664F-621F-E94F-EF1D9A6BE4B0}"/>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1" name="Shape 7">
                  <a:extLst>
                    <a:ext uri="{FF2B5EF4-FFF2-40B4-BE49-F238E27FC236}">
                      <a16:creationId xmlns:a16="http://schemas.microsoft.com/office/drawing/2014/main" id="{A6030F30-94C8-E3F9-D38B-82A1BC2766C7}"/>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2" name="Shape 8">
                  <a:extLst>
                    <a:ext uri="{FF2B5EF4-FFF2-40B4-BE49-F238E27FC236}">
                      <a16:creationId xmlns:a16="http://schemas.microsoft.com/office/drawing/2014/main" id="{7C16EBC9-62D2-DBBE-DB6B-D0A8204BF822}"/>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3151527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Arc 17">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9AC222-C655-CE35-8AD6-D3A3508885EC}"/>
              </a:ext>
            </a:extLst>
          </p:cNvPr>
          <p:cNvSpPr>
            <a:spLocks noGrp="1"/>
          </p:cNvSpPr>
          <p:nvPr>
            <p:ph type="title"/>
          </p:nvPr>
        </p:nvSpPr>
        <p:spPr>
          <a:xfrm>
            <a:off x="838200" y="365125"/>
            <a:ext cx="10515599" cy="1325563"/>
          </a:xfrm>
        </p:spPr>
        <p:txBody>
          <a:bodyPr>
            <a:normAutofit/>
          </a:bodyPr>
          <a:lstStyle/>
          <a:p>
            <a:r>
              <a:rPr lang="en-GB" dirty="0"/>
              <a:t>Recommendations for more effective use of Forensic Evidence</a:t>
            </a:r>
            <a:endParaRPr lang="en-ZM" dirty="0"/>
          </a:p>
        </p:txBody>
      </p:sp>
      <p:sp>
        <p:nvSpPr>
          <p:cNvPr id="3" name="Content Placeholder 2">
            <a:extLst>
              <a:ext uri="{FF2B5EF4-FFF2-40B4-BE49-F238E27FC236}">
                <a16:creationId xmlns:a16="http://schemas.microsoft.com/office/drawing/2014/main" id="{EDA30EEF-189A-4D6F-0C0F-AC99554668C5}"/>
              </a:ext>
            </a:extLst>
          </p:cNvPr>
          <p:cNvSpPr>
            <a:spLocks noGrp="1"/>
          </p:cNvSpPr>
          <p:nvPr>
            <p:ph idx="1"/>
          </p:nvPr>
        </p:nvSpPr>
        <p:spPr>
          <a:xfrm>
            <a:off x="838200" y="1825625"/>
            <a:ext cx="5393361" cy="4351338"/>
          </a:xfrm>
        </p:spPr>
        <p:txBody>
          <a:bodyPr>
            <a:normAutofit/>
          </a:bodyPr>
          <a:lstStyle/>
          <a:p>
            <a:pPr marL="0" indent="0">
              <a:buNone/>
            </a:pPr>
            <a:endParaRPr lang="en-GB" sz="2200" dirty="0"/>
          </a:p>
          <a:p>
            <a:r>
              <a:rPr lang="en-GB" sz="2200" dirty="0"/>
              <a:t> Increased accessibility to Forensic facilities for most GBC’s especially from areas outside of Lusaka </a:t>
            </a:r>
          </a:p>
          <a:p>
            <a:r>
              <a:rPr lang="en-GB" sz="2200" dirty="0"/>
              <a:t>Establish a centralized forensic DNA Population database.</a:t>
            </a:r>
          </a:p>
          <a:p>
            <a:r>
              <a:rPr lang="en-GB" sz="2200" dirty="0"/>
              <a:t>Enhanced public awareness and education on forensic evidence and improve on resource allocation to enable rapid response to GBV crime scenes to prevent tempering or scene deterioration.</a:t>
            </a:r>
            <a:endParaRPr lang="en-ZM" sz="2200" dirty="0"/>
          </a:p>
          <a:p>
            <a:endParaRPr lang="en-ZM" sz="2200" dirty="0"/>
          </a:p>
        </p:txBody>
      </p:sp>
      <p:sp>
        <p:nvSpPr>
          <p:cNvPr id="20" name="Oval 19">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4" name="Group 3">
            <a:extLst>
              <a:ext uri="{FF2B5EF4-FFF2-40B4-BE49-F238E27FC236}">
                <a16:creationId xmlns:a16="http://schemas.microsoft.com/office/drawing/2014/main" id="{424AE5B8-6F3C-2F11-E66B-CAB80CA9185E}"/>
              </a:ext>
            </a:extLst>
          </p:cNvPr>
          <p:cNvGrpSpPr/>
          <p:nvPr/>
        </p:nvGrpSpPr>
        <p:grpSpPr>
          <a:xfrm>
            <a:off x="7069760" y="6154690"/>
            <a:ext cx="5122239" cy="703310"/>
            <a:chOff x="2821875" y="3421860"/>
            <a:chExt cx="5048250" cy="716280"/>
          </a:xfrm>
        </p:grpSpPr>
        <p:grpSp>
          <p:nvGrpSpPr>
            <p:cNvPr id="5" name="Group 4">
              <a:extLst>
                <a:ext uri="{FF2B5EF4-FFF2-40B4-BE49-F238E27FC236}">
                  <a16:creationId xmlns:a16="http://schemas.microsoft.com/office/drawing/2014/main" id="{1CF73961-AB18-23ED-E5C7-B305653F9460}"/>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4FEDE7E5-C4BD-7333-7740-FE2AA80D6233}"/>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pPr defTabSz="576072">
                  <a:spcAft>
                    <a:spcPts val="600"/>
                  </a:spcAft>
                </a:pPr>
                <a:r>
                  <a:rPr lang="en-GB" sz="1512" kern="1200">
                    <a:solidFill>
                      <a:schemeClr val="tx1"/>
                    </a:solidFill>
                    <a:latin typeface="Calibri" panose="020F0502020204030204" pitchFamily="34" charset="0"/>
                    <a:ea typeface="+mn-ea"/>
                    <a:cs typeface="+mn-cs"/>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75933D00-8BBE-4DDA-3734-8A628DEBC2D4}"/>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C8775C2E-ED71-6991-3189-C101B760827E}"/>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pPr defTabSz="576072">
                    <a:spcAft>
                      <a:spcPts val="600"/>
                    </a:spcAft>
                  </a:pPr>
                  <a:r>
                    <a:rPr lang="en-GB" sz="1512" kern="1200">
                      <a:solidFill>
                        <a:schemeClr val="tx1"/>
                      </a:solidFill>
                      <a:latin typeface="Calibri" panose="020F0502020204030204" pitchFamily="34" charset="0"/>
                      <a:ea typeface="+mn-ea"/>
                      <a:cs typeface="+mn-cs"/>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1750B4E8-5342-5EBF-2267-B7A93FA532DF}"/>
                    </a:ext>
                  </a:extLst>
                </p:cNvPr>
                <p:cNvPicPr preferRelativeResize="0"/>
                <p:nvPr/>
              </p:nvPicPr>
              <p:blipFill rotWithShape="1">
                <a:blip r:embed="rId2">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4FC0859A-D11C-5EB5-00CE-BB33A6202675}"/>
                    </a:ext>
                  </a:extLst>
                </p:cNvPr>
                <p:cNvPicPr preferRelativeResize="0"/>
                <p:nvPr/>
              </p:nvPicPr>
              <p:blipFill rotWithShape="1">
                <a:blip r:embed="rId3">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D530E1E2-0E19-CB05-C27C-1D91DD17B39E}"/>
                    </a:ext>
                  </a:extLst>
                </p:cNvPr>
                <p:cNvPicPr preferRelativeResize="0"/>
                <p:nvPr/>
              </p:nvPicPr>
              <p:blipFill rotWithShape="1">
                <a:blip r:embed="rId4">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4701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11351A-AE41-983E-B5DD-5466C03157EE}"/>
              </a:ext>
            </a:extLst>
          </p:cNvPr>
          <p:cNvSpPr>
            <a:spLocks noGrp="1"/>
          </p:cNvSpPr>
          <p:nvPr>
            <p:ph type="title"/>
          </p:nvPr>
        </p:nvSpPr>
        <p:spPr>
          <a:xfrm>
            <a:off x="838200" y="556995"/>
            <a:ext cx="10515600" cy="1133693"/>
          </a:xfrm>
        </p:spPr>
        <p:txBody>
          <a:bodyPr>
            <a:normAutofit/>
          </a:bodyPr>
          <a:lstStyle/>
          <a:p>
            <a:pPr eaLnBrk="1" fontAlgn="auto" hangingPunct="1">
              <a:spcAft>
                <a:spcPts val="0"/>
              </a:spcAft>
              <a:defRPr/>
            </a:pPr>
            <a:r>
              <a:rPr lang="en-GB" sz="5200" dirty="0"/>
              <a:t>Police Medical Report Form ZP 32</a:t>
            </a:r>
          </a:p>
        </p:txBody>
      </p:sp>
      <p:graphicFrame>
        <p:nvGraphicFramePr>
          <p:cNvPr id="5" name="Content Placeholder 2">
            <a:extLst>
              <a:ext uri="{FF2B5EF4-FFF2-40B4-BE49-F238E27FC236}">
                <a16:creationId xmlns:a16="http://schemas.microsoft.com/office/drawing/2014/main" id="{512D2C2C-AD1B-B9A8-0C74-C21A7C1BE2B6}"/>
              </a:ext>
            </a:extLst>
          </p:cNvPr>
          <p:cNvGraphicFramePr>
            <a:graphicFrameLocks noGrp="1"/>
          </p:cNvGraphicFramePr>
          <p:nvPr>
            <p:ph idx="1"/>
            <p:extLst>
              <p:ext uri="{D42A27DB-BD31-4B8C-83A1-F6EECF244321}">
                <p14:modId xmlns:p14="http://schemas.microsoft.com/office/powerpoint/2010/main" val="41290069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a:extLst>
              <a:ext uri="{FF2B5EF4-FFF2-40B4-BE49-F238E27FC236}">
                <a16:creationId xmlns:a16="http://schemas.microsoft.com/office/drawing/2014/main" id="{6EC50BDD-E406-703E-69E2-26E5B0B83011}"/>
              </a:ext>
            </a:extLst>
          </p:cNvPr>
          <p:cNvGrpSpPr/>
          <p:nvPr/>
        </p:nvGrpSpPr>
        <p:grpSpPr>
          <a:xfrm>
            <a:off x="7719238" y="6176963"/>
            <a:ext cx="4026676" cy="554343"/>
            <a:chOff x="2821875" y="3421860"/>
            <a:chExt cx="5048250" cy="716280"/>
          </a:xfrm>
        </p:grpSpPr>
        <p:grpSp>
          <p:nvGrpSpPr>
            <p:cNvPr id="4" name="Group 3">
              <a:extLst>
                <a:ext uri="{FF2B5EF4-FFF2-40B4-BE49-F238E27FC236}">
                  <a16:creationId xmlns:a16="http://schemas.microsoft.com/office/drawing/2014/main" id="{5A4DE5A8-DB34-5B93-E793-188A27CA81E7}"/>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0F07F431-586F-7B50-A327-E33541D9B15F}"/>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6F0C75AB-ECCF-6C6B-7A0D-6937150B1F76}"/>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540EE977-C2CF-3852-F6C8-6BDE7C3E53DE}"/>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F0F66D88-1C73-508D-BB91-9978B1C8298F}"/>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E38CD1F9-8952-806A-E8A2-4E6C820D2FF8}"/>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25ECA611-1AF8-4469-CEF8-6FACC4D171A7}"/>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821B-52FC-ECD4-443D-ADA336872F64}"/>
              </a:ext>
            </a:extLst>
          </p:cNvPr>
          <p:cNvSpPr>
            <a:spLocks noGrp="1"/>
          </p:cNvSpPr>
          <p:nvPr>
            <p:ph type="title"/>
          </p:nvPr>
        </p:nvSpPr>
        <p:spPr/>
        <p:txBody>
          <a:bodyPr/>
          <a:lstStyle/>
          <a:p>
            <a:pPr eaLnBrk="1" fontAlgn="auto" hangingPunct="1">
              <a:spcAft>
                <a:spcPts val="0"/>
              </a:spcAft>
              <a:defRPr/>
            </a:pPr>
            <a:r>
              <a:rPr lang="en-GB" dirty="0">
                <a:solidFill>
                  <a:schemeClr val="tx1">
                    <a:lumMod val="75000"/>
                    <a:lumOff val="25000"/>
                  </a:schemeClr>
                </a:solidFill>
              </a:rPr>
              <a:t>SIGNING ELIGIBILITY</a:t>
            </a:r>
            <a:endParaRPr lang="en-US" dirty="0">
              <a:solidFill>
                <a:schemeClr val="tx1">
                  <a:lumMod val="75000"/>
                  <a:lumOff val="25000"/>
                </a:schemeClr>
              </a:solidFill>
            </a:endParaRPr>
          </a:p>
        </p:txBody>
      </p:sp>
      <p:graphicFrame>
        <p:nvGraphicFramePr>
          <p:cNvPr id="5" name="Content Placeholder 2">
            <a:extLst>
              <a:ext uri="{FF2B5EF4-FFF2-40B4-BE49-F238E27FC236}">
                <a16:creationId xmlns:a16="http://schemas.microsoft.com/office/drawing/2014/main" id="{6D2E7418-F5EE-98F8-35DA-912491E56A13}"/>
              </a:ext>
            </a:extLst>
          </p:cNvPr>
          <p:cNvGraphicFramePr>
            <a:graphicFrameLocks noGrp="1"/>
          </p:cNvGraphicFramePr>
          <p:nvPr>
            <p:ph idx="1"/>
            <p:extLst>
              <p:ext uri="{D42A27DB-BD31-4B8C-83A1-F6EECF244321}">
                <p14:modId xmlns:p14="http://schemas.microsoft.com/office/powerpoint/2010/main" val="3846816762"/>
              </p:ext>
            </p:extLst>
          </p:nvPr>
        </p:nvGraphicFramePr>
        <p:xfrm>
          <a:off x="581025" y="1127761"/>
          <a:ext cx="11029950" cy="5028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a:extLst>
              <a:ext uri="{FF2B5EF4-FFF2-40B4-BE49-F238E27FC236}">
                <a16:creationId xmlns:a16="http://schemas.microsoft.com/office/drawing/2014/main" id="{28C1F22E-E5C9-8D2B-9A9E-38A64ACB2390}"/>
              </a:ext>
            </a:extLst>
          </p:cNvPr>
          <p:cNvGrpSpPr/>
          <p:nvPr/>
        </p:nvGrpSpPr>
        <p:grpSpPr>
          <a:xfrm>
            <a:off x="7751135" y="6060558"/>
            <a:ext cx="4016811" cy="597570"/>
            <a:chOff x="2821875" y="3421860"/>
            <a:chExt cx="5048250" cy="716280"/>
          </a:xfrm>
        </p:grpSpPr>
        <p:grpSp>
          <p:nvGrpSpPr>
            <p:cNvPr id="4" name="Group 3">
              <a:extLst>
                <a:ext uri="{FF2B5EF4-FFF2-40B4-BE49-F238E27FC236}">
                  <a16:creationId xmlns:a16="http://schemas.microsoft.com/office/drawing/2014/main" id="{04EAE58E-3B5B-5D80-4437-68BAB4A74805}"/>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6BB9BE8C-0E58-2B71-F8A9-3C4C1763E683}"/>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A0434A76-7ADD-5753-2CA0-604F4B46A72F}"/>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00B88B72-5AF3-AE3C-7983-C92839C5BEFA}"/>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26820C60-C201-07FD-B1E6-F9B9AACC6009}"/>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91EDB0F6-5AE7-892F-E639-EDA1B7CAF6BA}"/>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94BE0798-9D02-FDC0-EF13-CE7AD13D40DA}"/>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1124585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1313793" y="71630"/>
            <a:ext cx="8665320" cy="6707442"/>
          </a:xfrm>
          <a:prstGeom prst="rect">
            <a:avLst/>
          </a:prstGeom>
        </p:spPr>
      </p:pic>
      <p:grpSp>
        <p:nvGrpSpPr>
          <p:cNvPr id="5" name="Group 4">
            <a:extLst>
              <a:ext uri="{FF2B5EF4-FFF2-40B4-BE49-F238E27FC236}">
                <a16:creationId xmlns:a16="http://schemas.microsoft.com/office/drawing/2014/main" id="{1F077A03-B954-9187-007A-E2E5EBADC353}"/>
              </a:ext>
            </a:extLst>
          </p:cNvPr>
          <p:cNvGrpSpPr/>
          <p:nvPr/>
        </p:nvGrpSpPr>
        <p:grpSpPr>
          <a:xfrm>
            <a:off x="7923060" y="6400800"/>
            <a:ext cx="3822853" cy="330506"/>
            <a:chOff x="2821875" y="3421860"/>
            <a:chExt cx="5048250" cy="716280"/>
          </a:xfrm>
        </p:grpSpPr>
        <p:grpSp>
          <p:nvGrpSpPr>
            <p:cNvPr id="6" name="Group 5">
              <a:extLst>
                <a:ext uri="{FF2B5EF4-FFF2-40B4-BE49-F238E27FC236}">
                  <a16:creationId xmlns:a16="http://schemas.microsoft.com/office/drawing/2014/main" id="{A86B3DB7-AB1C-3B75-2BC5-0B55640F50EC}"/>
                </a:ext>
              </a:extLst>
            </p:cNvPr>
            <p:cNvGrpSpPr/>
            <p:nvPr/>
          </p:nvGrpSpPr>
          <p:grpSpPr>
            <a:xfrm>
              <a:off x="2821875" y="3421860"/>
              <a:ext cx="5048250" cy="716280"/>
              <a:chOff x="2821875" y="3421850"/>
              <a:chExt cx="5048250" cy="716300"/>
            </a:xfrm>
          </p:grpSpPr>
          <p:sp>
            <p:nvSpPr>
              <p:cNvPr id="7" name="Rectangle 6">
                <a:extLst>
                  <a:ext uri="{FF2B5EF4-FFF2-40B4-BE49-F238E27FC236}">
                    <a16:creationId xmlns:a16="http://schemas.microsoft.com/office/drawing/2014/main" id="{54223842-2C92-641B-A23F-ADA7DED37437}"/>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8" name="Group 7">
                <a:extLst>
                  <a:ext uri="{FF2B5EF4-FFF2-40B4-BE49-F238E27FC236}">
                    <a16:creationId xmlns:a16="http://schemas.microsoft.com/office/drawing/2014/main" id="{C782047C-3EC6-1737-28AF-C854352B6707}"/>
                  </a:ext>
                </a:extLst>
              </p:cNvPr>
              <p:cNvGrpSpPr/>
              <p:nvPr/>
            </p:nvGrpSpPr>
            <p:grpSpPr>
              <a:xfrm>
                <a:off x="2821875" y="3421860"/>
                <a:ext cx="5048250" cy="716280"/>
                <a:chOff x="0" y="0"/>
                <a:chExt cx="5839491" cy="1036644"/>
              </a:xfrm>
            </p:grpSpPr>
            <p:sp>
              <p:nvSpPr>
                <p:cNvPr id="9" name="Rectangle 8">
                  <a:extLst>
                    <a:ext uri="{FF2B5EF4-FFF2-40B4-BE49-F238E27FC236}">
                      <a16:creationId xmlns:a16="http://schemas.microsoft.com/office/drawing/2014/main" id="{42352F71-BA7F-83A4-F464-1B11E10BD38C}"/>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0" name="Shape 6">
                  <a:extLst>
                    <a:ext uri="{FF2B5EF4-FFF2-40B4-BE49-F238E27FC236}">
                      <a16:creationId xmlns:a16="http://schemas.microsoft.com/office/drawing/2014/main" id="{06FA088F-28AF-E9B4-371C-B9CA48225479}"/>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11" name="Shape 7">
                  <a:extLst>
                    <a:ext uri="{FF2B5EF4-FFF2-40B4-BE49-F238E27FC236}">
                      <a16:creationId xmlns:a16="http://schemas.microsoft.com/office/drawing/2014/main" id="{8F815F04-AAC7-F66B-39C8-6F36525490B8}"/>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12" name="Shape 8">
                  <a:extLst>
                    <a:ext uri="{FF2B5EF4-FFF2-40B4-BE49-F238E27FC236}">
                      <a16:creationId xmlns:a16="http://schemas.microsoft.com/office/drawing/2014/main" id="{81068D83-0B48-A926-B48A-858DBCBFDD57}"/>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3045738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177159" y="-17444"/>
            <a:ext cx="9364717" cy="6712013"/>
          </a:xfrm>
          <a:prstGeom prst="rect">
            <a:avLst/>
          </a:prstGeom>
        </p:spPr>
      </p:pic>
      <p:grpSp>
        <p:nvGrpSpPr>
          <p:cNvPr id="3" name="Group 2">
            <a:extLst>
              <a:ext uri="{FF2B5EF4-FFF2-40B4-BE49-F238E27FC236}">
                <a16:creationId xmlns:a16="http://schemas.microsoft.com/office/drawing/2014/main" id="{A6FF2EC6-9523-20DD-C1C3-8099605EFF89}"/>
              </a:ext>
            </a:extLst>
          </p:cNvPr>
          <p:cNvGrpSpPr/>
          <p:nvPr/>
        </p:nvGrpSpPr>
        <p:grpSpPr>
          <a:xfrm>
            <a:off x="7923060" y="6400800"/>
            <a:ext cx="3822853" cy="330506"/>
            <a:chOff x="2821875" y="3421860"/>
            <a:chExt cx="5048250" cy="716280"/>
          </a:xfrm>
        </p:grpSpPr>
        <p:grpSp>
          <p:nvGrpSpPr>
            <p:cNvPr id="5" name="Group 4">
              <a:extLst>
                <a:ext uri="{FF2B5EF4-FFF2-40B4-BE49-F238E27FC236}">
                  <a16:creationId xmlns:a16="http://schemas.microsoft.com/office/drawing/2014/main" id="{427A8492-C5C9-6B89-E88E-19DEC70272D3}"/>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E9208A9D-76D9-5D9F-EE7A-50151C89E03A}"/>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92509BDA-0541-2C0C-CE7C-A405AC5AB9CA}"/>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405B736F-3116-B90D-E32A-93C8783C6383}"/>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423A7D51-7E81-C9BB-7EC3-4B1FA1FEE219}"/>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DE61D7FF-4ACD-399A-B8CD-A1AFEA303FE3}"/>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FA0B10D8-1850-7BA4-8B1E-7C4E5841CFEC}"/>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1497842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65130" y="365124"/>
            <a:ext cx="7463961" cy="6153719"/>
          </a:xfrm>
          <a:prstGeom prst="rect">
            <a:avLst/>
          </a:prstGeom>
        </p:spPr>
      </p:pic>
      <p:grpSp>
        <p:nvGrpSpPr>
          <p:cNvPr id="2" name="Group 1">
            <a:extLst>
              <a:ext uri="{FF2B5EF4-FFF2-40B4-BE49-F238E27FC236}">
                <a16:creationId xmlns:a16="http://schemas.microsoft.com/office/drawing/2014/main" id="{6D92796D-B311-5C50-6669-E9E395DE902F}"/>
              </a:ext>
            </a:extLst>
          </p:cNvPr>
          <p:cNvGrpSpPr/>
          <p:nvPr/>
        </p:nvGrpSpPr>
        <p:grpSpPr>
          <a:xfrm>
            <a:off x="7923060" y="6400800"/>
            <a:ext cx="3822853" cy="330506"/>
            <a:chOff x="2821875" y="3421860"/>
            <a:chExt cx="5048250" cy="716280"/>
          </a:xfrm>
        </p:grpSpPr>
        <p:grpSp>
          <p:nvGrpSpPr>
            <p:cNvPr id="3" name="Group 2">
              <a:extLst>
                <a:ext uri="{FF2B5EF4-FFF2-40B4-BE49-F238E27FC236}">
                  <a16:creationId xmlns:a16="http://schemas.microsoft.com/office/drawing/2014/main" id="{F8A20687-EA34-1870-95E0-CD7C536DF617}"/>
                </a:ext>
              </a:extLst>
            </p:cNvPr>
            <p:cNvGrpSpPr/>
            <p:nvPr/>
          </p:nvGrpSpPr>
          <p:grpSpPr>
            <a:xfrm>
              <a:off x="2821875" y="3421860"/>
              <a:ext cx="5048250" cy="716280"/>
              <a:chOff x="2821875" y="3421850"/>
              <a:chExt cx="5048250" cy="716300"/>
            </a:xfrm>
          </p:grpSpPr>
          <p:sp>
            <p:nvSpPr>
              <p:cNvPr id="5" name="Rectangle 4">
                <a:extLst>
                  <a:ext uri="{FF2B5EF4-FFF2-40B4-BE49-F238E27FC236}">
                    <a16:creationId xmlns:a16="http://schemas.microsoft.com/office/drawing/2014/main" id="{53DEA4D3-0AD1-DC70-9225-9E926A98E016}"/>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6" name="Group 5">
                <a:extLst>
                  <a:ext uri="{FF2B5EF4-FFF2-40B4-BE49-F238E27FC236}">
                    <a16:creationId xmlns:a16="http://schemas.microsoft.com/office/drawing/2014/main" id="{F38510D1-78EE-B1ED-0843-B4026AC453A6}"/>
                  </a:ext>
                </a:extLst>
              </p:cNvPr>
              <p:cNvGrpSpPr/>
              <p:nvPr/>
            </p:nvGrpSpPr>
            <p:grpSpPr>
              <a:xfrm>
                <a:off x="2821875" y="3421860"/>
                <a:ext cx="5048250" cy="716280"/>
                <a:chOff x="0" y="0"/>
                <a:chExt cx="5839491" cy="1036644"/>
              </a:xfrm>
            </p:grpSpPr>
            <p:sp>
              <p:nvSpPr>
                <p:cNvPr id="7" name="Rectangle 6">
                  <a:extLst>
                    <a:ext uri="{FF2B5EF4-FFF2-40B4-BE49-F238E27FC236}">
                      <a16:creationId xmlns:a16="http://schemas.microsoft.com/office/drawing/2014/main" id="{F74608B0-7B18-E747-0512-D77A4791FD4E}"/>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8" name="Shape 6">
                  <a:extLst>
                    <a:ext uri="{FF2B5EF4-FFF2-40B4-BE49-F238E27FC236}">
                      <a16:creationId xmlns:a16="http://schemas.microsoft.com/office/drawing/2014/main" id="{3170A6F3-982E-BF42-E6D7-85759D7EC511}"/>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9" name="Shape 7">
                  <a:extLst>
                    <a:ext uri="{FF2B5EF4-FFF2-40B4-BE49-F238E27FC236}">
                      <a16:creationId xmlns:a16="http://schemas.microsoft.com/office/drawing/2014/main" id="{4EAFB9EE-9DAF-DB39-B5D1-680C8A2E1C43}"/>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10" name="Shape 8">
                  <a:extLst>
                    <a:ext uri="{FF2B5EF4-FFF2-40B4-BE49-F238E27FC236}">
                      <a16:creationId xmlns:a16="http://schemas.microsoft.com/office/drawing/2014/main" id="{2FC3F6A7-3996-DD14-182E-DEFE9B801C4C}"/>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3547255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3389" y="128337"/>
            <a:ext cx="7924800" cy="6048626"/>
          </a:xfrm>
          <a:prstGeom prst="rect">
            <a:avLst/>
          </a:prstGeom>
        </p:spPr>
      </p:pic>
      <p:grpSp>
        <p:nvGrpSpPr>
          <p:cNvPr id="2" name="Group 1">
            <a:extLst>
              <a:ext uri="{FF2B5EF4-FFF2-40B4-BE49-F238E27FC236}">
                <a16:creationId xmlns:a16="http://schemas.microsoft.com/office/drawing/2014/main" id="{201A20EB-87E4-9604-4F45-537CCCE1E1B5}"/>
              </a:ext>
            </a:extLst>
          </p:cNvPr>
          <p:cNvGrpSpPr/>
          <p:nvPr/>
        </p:nvGrpSpPr>
        <p:grpSpPr>
          <a:xfrm>
            <a:off x="7923060" y="6400800"/>
            <a:ext cx="3822853" cy="330506"/>
            <a:chOff x="2821875" y="3421860"/>
            <a:chExt cx="5048250" cy="716280"/>
          </a:xfrm>
        </p:grpSpPr>
        <p:grpSp>
          <p:nvGrpSpPr>
            <p:cNvPr id="3" name="Group 2">
              <a:extLst>
                <a:ext uri="{FF2B5EF4-FFF2-40B4-BE49-F238E27FC236}">
                  <a16:creationId xmlns:a16="http://schemas.microsoft.com/office/drawing/2014/main" id="{8F6C36BE-22E4-01BC-2CB1-102866189468}"/>
                </a:ext>
              </a:extLst>
            </p:cNvPr>
            <p:cNvGrpSpPr/>
            <p:nvPr/>
          </p:nvGrpSpPr>
          <p:grpSpPr>
            <a:xfrm>
              <a:off x="2821875" y="3421860"/>
              <a:ext cx="5048250" cy="716280"/>
              <a:chOff x="2821875" y="3421850"/>
              <a:chExt cx="5048250" cy="716300"/>
            </a:xfrm>
          </p:grpSpPr>
          <p:sp>
            <p:nvSpPr>
              <p:cNvPr id="5" name="Rectangle 4">
                <a:extLst>
                  <a:ext uri="{FF2B5EF4-FFF2-40B4-BE49-F238E27FC236}">
                    <a16:creationId xmlns:a16="http://schemas.microsoft.com/office/drawing/2014/main" id="{0A8E01CC-C458-A10B-0E0D-91E798E9930A}"/>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6" name="Group 5">
                <a:extLst>
                  <a:ext uri="{FF2B5EF4-FFF2-40B4-BE49-F238E27FC236}">
                    <a16:creationId xmlns:a16="http://schemas.microsoft.com/office/drawing/2014/main" id="{A7BF0CF1-2BC4-51B8-664B-9C84CABE2AE1}"/>
                  </a:ext>
                </a:extLst>
              </p:cNvPr>
              <p:cNvGrpSpPr/>
              <p:nvPr/>
            </p:nvGrpSpPr>
            <p:grpSpPr>
              <a:xfrm>
                <a:off x="2821875" y="3421860"/>
                <a:ext cx="5048250" cy="716280"/>
                <a:chOff x="0" y="0"/>
                <a:chExt cx="5839491" cy="1036644"/>
              </a:xfrm>
            </p:grpSpPr>
            <p:sp>
              <p:nvSpPr>
                <p:cNvPr id="7" name="Rectangle 6">
                  <a:extLst>
                    <a:ext uri="{FF2B5EF4-FFF2-40B4-BE49-F238E27FC236}">
                      <a16:creationId xmlns:a16="http://schemas.microsoft.com/office/drawing/2014/main" id="{08BFCAEF-4545-AB9F-5E67-45AF6D50B6CF}"/>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8" name="Shape 6">
                  <a:extLst>
                    <a:ext uri="{FF2B5EF4-FFF2-40B4-BE49-F238E27FC236}">
                      <a16:creationId xmlns:a16="http://schemas.microsoft.com/office/drawing/2014/main" id="{CF8D6290-D241-8338-7FAE-E2B23052F6F2}"/>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9" name="Shape 7">
                  <a:extLst>
                    <a:ext uri="{FF2B5EF4-FFF2-40B4-BE49-F238E27FC236}">
                      <a16:creationId xmlns:a16="http://schemas.microsoft.com/office/drawing/2014/main" id="{DA649846-B1D7-B194-6FAC-E82BDCE7AACF}"/>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10" name="Shape 8">
                  <a:extLst>
                    <a:ext uri="{FF2B5EF4-FFF2-40B4-BE49-F238E27FC236}">
                      <a16:creationId xmlns:a16="http://schemas.microsoft.com/office/drawing/2014/main" id="{A460C502-5E3A-0D57-BE7C-DBA8A30FAEFD}"/>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1981571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descr="&quot;&quot;">
            <a:extLst>
              <a:ext uri="{FF2B5EF4-FFF2-40B4-BE49-F238E27FC236}">
                <a16:creationId xmlns:a16="http://schemas.microsoft.com/office/drawing/2014/main" id="{7132B342-9316-EC30-1758-32190F45EB84}"/>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1104BED0-A374-8757-26E0-6AF9A16ECDED}"/>
              </a:ext>
            </a:extLst>
          </p:cNvPr>
          <p:cNvSpPr>
            <a:spLocks noGrp="1"/>
          </p:cNvSpPr>
          <p:nvPr>
            <p:ph type="title"/>
          </p:nvPr>
        </p:nvSpPr>
        <p:spPr>
          <a:xfrm>
            <a:off x="298519" y="601663"/>
            <a:ext cx="3330643" cy="963750"/>
          </a:xfrm>
        </p:spPr>
        <p:txBody>
          <a:bodyPr/>
          <a:lstStyle/>
          <a:p>
            <a:pPr eaLnBrk="1" fontAlgn="auto" hangingPunct="1">
              <a:spcAft>
                <a:spcPts val="0"/>
              </a:spcAft>
              <a:defRPr/>
            </a:pPr>
            <a:r>
              <a:rPr lang="en-GB" dirty="0">
                <a:solidFill>
                  <a:schemeClr val="bg1">
                    <a:lumMod val="75000"/>
                    <a:lumOff val="25000"/>
                  </a:schemeClr>
                </a:solidFill>
              </a:rPr>
              <a:t>Outline</a:t>
            </a:r>
            <a:endParaRPr lang="en-US" dirty="0">
              <a:solidFill>
                <a:schemeClr val="bg1">
                  <a:lumMod val="75000"/>
                  <a:lumOff val="25000"/>
                </a:schemeClr>
              </a:solidFill>
            </a:endParaRPr>
          </a:p>
        </p:txBody>
      </p:sp>
      <p:sp>
        <p:nvSpPr>
          <p:cNvPr id="3" name="Content Placeholder 2">
            <a:extLst>
              <a:ext uri="{FF2B5EF4-FFF2-40B4-BE49-F238E27FC236}">
                <a16:creationId xmlns:a16="http://schemas.microsoft.com/office/drawing/2014/main" id="{C5708750-90CD-DA6B-C095-232512F2CD49}"/>
              </a:ext>
            </a:extLst>
          </p:cNvPr>
          <p:cNvSpPr>
            <a:spLocks noGrp="1"/>
          </p:cNvSpPr>
          <p:nvPr>
            <p:ph idx="1"/>
          </p:nvPr>
        </p:nvSpPr>
        <p:spPr>
          <a:xfrm>
            <a:off x="209950" y="2006801"/>
            <a:ext cx="3988904" cy="2942879"/>
          </a:xfrm>
        </p:spPr>
        <p:txBody>
          <a:bodyPr rtlCol="0" anchor="t">
            <a:normAutofit fontScale="85000" lnSpcReduction="20000"/>
          </a:bodyPr>
          <a:lstStyle/>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Introduction</a:t>
            </a:r>
          </a:p>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Medical Evaluation</a:t>
            </a:r>
          </a:p>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Medical History</a:t>
            </a:r>
          </a:p>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Medical Examination</a:t>
            </a:r>
          </a:p>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Forensic Examination</a:t>
            </a:r>
          </a:p>
          <a:p>
            <a:pPr marL="306000" indent="-306000" eaLnBrk="1" fontAlgn="auto" hangingPunct="1">
              <a:buFont typeface="Wingdings 2" panose="05020102010507070707" pitchFamily="18" charset="2"/>
              <a:buChar char=""/>
              <a:defRPr/>
            </a:pPr>
            <a:r>
              <a:rPr lang="en-GB" sz="3200" dirty="0">
                <a:solidFill>
                  <a:schemeClr val="bg1">
                    <a:lumMod val="75000"/>
                    <a:lumOff val="25000"/>
                  </a:schemeClr>
                </a:solidFill>
              </a:rPr>
              <a:t>Police Medical Report ZP  Form 32</a:t>
            </a:r>
          </a:p>
          <a:p>
            <a:pPr marL="0" indent="0" eaLnBrk="1" fontAlgn="auto" hangingPunct="1">
              <a:buNone/>
              <a:defRPr/>
            </a:pPr>
            <a:endParaRPr lang="en-GB" sz="3200" dirty="0">
              <a:solidFill>
                <a:schemeClr val="bg1">
                  <a:lumMod val="75000"/>
                  <a:lumOff val="25000"/>
                </a:schemeClr>
              </a:solidFill>
            </a:endParaRPr>
          </a:p>
          <a:p>
            <a:pPr marL="0" indent="0" eaLnBrk="1" fontAlgn="auto" hangingPunct="1">
              <a:buNone/>
              <a:defRPr/>
            </a:pPr>
            <a:endParaRPr lang="en-GB" sz="2800" dirty="0">
              <a:solidFill>
                <a:schemeClr val="bg1">
                  <a:lumMod val="75000"/>
                  <a:lumOff val="25000"/>
                </a:schemeClr>
              </a:solidFill>
            </a:endParaRPr>
          </a:p>
          <a:p>
            <a:pPr marL="306000" indent="-306000" eaLnBrk="1" fontAlgn="auto" hangingPunct="1">
              <a:buFont typeface="Wingdings 2" panose="05020102010507070707" pitchFamily="18" charset="2"/>
              <a:buChar char=""/>
              <a:defRPr/>
            </a:pPr>
            <a:endParaRPr lang="en-GB" sz="2800" dirty="0">
              <a:solidFill>
                <a:schemeClr val="bg1">
                  <a:lumMod val="75000"/>
                  <a:lumOff val="25000"/>
                </a:schemeClr>
              </a:solidFill>
            </a:endParaRPr>
          </a:p>
          <a:p>
            <a:pPr marL="306000" indent="-306000" eaLnBrk="1" fontAlgn="auto" hangingPunct="1">
              <a:buFont typeface="Wingdings 2" panose="05020102010507070707" pitchFamily="18" charset="2"/>
              <a:buChar char=""/>
              <a:defRPr/>
            </a:pPr>
            <a:endParaRPr lang="en-GB" dirty="0">
              <a:solidFill>
                <a:schemeClr val="bg1">
                  <a:lumMod val="75000"/>
                  <a:lumOff val="25000"/>
                </a:schemeClr>
              </a:solidFill>
            </a:endParaRPr>
          </a:p>
          <a:p>
            <a:pPr marL="0" indent="0" eaLnBrk="1" fontAlgn="auto" hangingPunct="1">
              <a:buFont typeface="Wingdings 2" panose="05020102010507070707" pitchFamily="18" charset="2"/>
              <a:buNone/>
              <a:defRPr/>
            </a:pPr>
            <a:endParaRPr lang="en-US" dirty="0">
              <a:solidFill>
                <a:schemeClr val="bg1">
                  <a:lumMod val="75000"/>
                  <a:lumOff val="25000"/>
                </a:schemeClr>
              </a:solidFill>
            </a:endParaRPr>
          </a:p>
        </p:txBody>
      </p:sp>
      <p:sp>
        <p:nvSpPr>
          <p:cNvPr id="18" name="Rectangle 17" descr="&quot;&quot;">
            <a:extLst>
              <a:ext uri="{FF2B5EF4-FFF2-40B4-BE49-F238E27FC236}">
                <a16:creationId xmlns:a16="http://schemas.microsoft.com/office/drawing/2014/main" id="{4A0BE82F-1F29-C74E-507A-7B78535E650E}"/>
              </a:ext>
            </a:extLst>
          </p:cNvPr>
          <p:cNvSpPr>
            <a:spLocks noGrp="1" noRot="1" noChangeAspect="1" noMove="1" noResize="1" noEditPoints="1" noAdjustHandles="1" noChangeArrowheads="1" noChangeShapeType="1" noTextEdit="1"/>
          </p:cNvSpPr>
          <p:nvPr/>
        </p:nvSpPr>
        <p:spPr>
          <a:xfrm>
            <a:off x="446088" y="457200"/>
            <a:ext cx="3703637" cy="952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en-GB"/>
          </a:p>
        </p:txBody>
      </p:sp>
      <p:sp>
        <p:nvSpPr>
          <p:cNvPr id="20" name="Rectangle 19" descr="&quot;&quot;">
            <a:extLst>
              <a:ext uri="{FF2B5EF4-FFF2-40B4-BE49-F238E27FC236}">
                <a16:creationId xmlns:a16="http://schemas.microsoft.com/office/drawing/2014/main" id="{7ED336B9-791B-2A8F-52AA-54A0A396EA13}"/>
              </a:ext>
            </a:extLst>
          </p:cNvPr>
          <p:cNvSpPr>
            <a:spLocks noGrp="1" noRot="1" noChangeAspect="1" noMove="1" noResize="1" noEditPoints="1" noAdjustHandles="1" noChangeArrowheads="1" noChangeShapeType="1" noTextEdit="1"/>
          </p:cNvSpPr>
          <p:nvPr/>
        </p:nvSpPr>
        <p:spPr>
          <a:xfrm>
            <a:off x="4241800" y="457200"/>
            <a:ext cx="3703638" cy="920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en-US" dirty="0"/>
          </a:p>
        </p:txBody>
      </p:sp>
      <p:sp>
        <p:nvSpPr>
          <p:cNvPr id="22" name="Rectangle 21" descr="&quot;&quot;">
            <a:extLst>
              <a:ext uri="{FF2B5EF4-FFF2-40B4-BE49-F238E27FC236}">
                <a16:creationId xmlns:a16="http://schemas.microsoft.com/office/drawing/2014/main" id="{47CD65B2-6383-F1BA-A18B-B8145A7E5DFD}"/>
              </a:ext>
            </a:extLst>
          </p:cNvPr>
          <p:cNvSpPr>
            <a:spLocks noGrp="1" noRot="1" noChangeAspect="1" noMove="1" noResize="1" noEditPoints="1" noAdjustHandles="1" noChangeArrowheads="1" noChangeShapeType="1" noTextEdit="1"/>
          </p:cNvSpPr>
          <p:nvPr/>
        </p:nvSpPr>
        <p:spPr>
          <a:xfrm>
            <a:off x="8042275" y="454025"/>
            <a:ext cx="3703638" cy="98425"/>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en-GB"/>
          </a:p>
        </p:txBody>
      </p:sp>
      <p:pic>
        <p:nvPicPr>
          <p:cNvPr id="10248" name="Picture 4" descr="Stethoscope">
            <a:extLst>
              <a:ext uri="{FF2B5EF4-FFF2-40B4-BE49-F238E27FC236}">
                <a16:creationId xmlns:a16="http://schemas.microsoft.com/office/drawing/2014/main" id="{65EC3E7E-4918-F332-CF20-732742639F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741" r="6741"/>
          <a:stretch>
            <a:fillRect/>
          </a:stretch>
        </p:blipFill>
        <p:spPr bwMode="auto">
          <a:xfrm>
            <a:off x="4241800" y="601663"/>
            <a:ext cx="7504113"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a:extLst>
              <a:ext uri="{FF2B5EF4-FFF2-40B4-BE49-F238E27FC236}">
                <a16:creationId xmlns:a16="http://schemas.microsoft.com/office/drawing/2014/main" id="{EA3BB2A7-E348-F40B-1B80-3A3CEF4E9973}"/>
              </a:ext>
            </a:extLst>
          </p:cNvPr>
          <p:cNvGrpSpPr/>
          <p:nvPr/>
        </p:nvGrpSpPr>
        <p:grpSpPr>
          <a:xfrm>
            <a:off x="7740502" y="6156251"/>
            <a:ext cx="4005411" cy="575055"/>
            <a:chOff x="2821875" y="3421860"/>
            <a:chExt cx="5048250" cy="716280"/>
          </a:xfrm>
        </p:grpSpPr>
        <p:grpSp>
          <p:nvGrpSpPr>
            <p:cNvPr id="5" name="Group 4">
              <a:extLst>
                <a:ext uri="{FF2B5EF4-FFF2-40B4-BE49-F238E27FC236}">
                  <a16:creationId xmlns:a16="http://schemas.microsoft.com/office/drawing/2014/main" id="{7A2A526E-828E-B720-A46D-415F467A54FD}"/>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5FF8C8EE-CCDA-7BBE-C2AE-4B51DA9A1E44}"/>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82BCDFE4-CC42-7961-112B-B4A55630E13C}"/>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B98CEA85-A0C5-46C4-2BE0-EA3DC7B6DB73}"/>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059A87BC-45F4-DE7D-3507-FA168164C13C}"/>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B328E3D8-DD00-3ACB-6EEE-E43133DEC427}"/>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1CCFB53F-642E-C631-8FD4-B36AB6270CEA}"/>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E020063-2385-44AC-BD67-258E1F0B9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E014A0B-5338-4077-AFE9-A90D04D449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D18A41-B0F1-9084-00C9-44BFF1D775B0}"/>
              </a:ext>
            </a:extLst>
          </p:cNvPr>
          <p:cNvSpPr>
            <a:spLocks noGrp="1"/>
          </p:cNvSpPr>
          <p:nvPr>
            <p:ph type="title"/>
          </p:nvPr>
        </p:nvSpPr>
        <p:spPr>
          <a:xfrm>
            <a:off x="1179576" y="1261423"/>
            <a:ext cx="9829800" cy="1325880"/>
          </a:xfrm>
        </p:spPr>
        <p:txBody>
          <a:bodyPr anchor="b">
            <a:normAutofit/>
          </a:bodyPr>
          <a:lstStyle/>
          <a:p>
            <a:pPr algn="ctr"/>
            <a:r>
              <a:rPr lang="en-US" sz="3600" b="1" kern="10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Disclaimer</a:t>
            </a:r>
            <a:br>
              <a:rPr lang="en-ZM" sz="3600" kern="1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ZM" sz="3600">
              <a:solidFill>
                <a:schemeClr val="tx2"/>
              </a:solidFill>
            </a:endParaRPr>
          </a:p>
        </p:txBody>
      </p:sp>
      <p:grpSp>
        <p:nvGrpSpPr>
          <p:cNvPr id="18" name="Group 17">
            <a:extLst>
              <a:ext uri="{FF2B5EF4-FFF2-40B4-BE49-F238E27FC236}">
                <a16:creationId xmlns:a16="http://schemas.microsoft.com/office/drawing/2014/main" id="{78127680-150F-4A90-9950-F66392578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9"/>
            <a:chOff x="-305" y="-1"/>
            <a:chExt cx="3832880" cy="2876136"/>
          </a:xfrm>
        </p:grpSpPr>
        <p:sp>
          <p:nvSpPr>
            <p:cNvPr id="19" name="Freeform: Shape 18">
              <a:extLst>
                <a:ext uri="{FF2B5EF4-FFF2-40B4-BE49-F238E27FC236}">
                  <a16:creationId xmlns:a16="http://schemas.microsoft.com/office/drawing/2014/main" id="{5088F97A-8362-4967-B664-D748B846EC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0F9DEDE-4318-412A-81C5-C8C90F689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09E97DE9-7844-4707-8928-1CD88ADB72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EC58954E-44A5-4A0D-97A9-8A2BB43D6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4C5968B-229C-6E9A-A3EA-DFFFA7F6486D}"/>
              </a:ext>
            </a:extLst>
          </p:cNvPr>
          <p:cNvSpPr>
            <a:spLocks noGrp="1"/>
          </p:cNvSpPr>
          <p:nvPr>
            <p:ph idx="1"/>
          </p:nvPr>
        </p:nvSpPr>
        <p:spPr>
          <a:xfrm>
            <a:off x="804672" y="2827419"/>
            <a:ext cx="5126896" cy="3227626"/>
          </a:xfrm>
        </p:spPr>
        <p:txBody>
          <a:bodyPr anchor="ctr">
            <a:normAutofit/>
          </a:bodyPr>
          <a:lstStyle/>
          <a:p>
            <a:r>
              <a:rPr lang="en-US" sz="1800" i="1" kern="100" dirty="0">
                <a:solidFill>
                  <a:schemeClr val="tx2"/>
                </a:solidFill>
                <a:effectLst/>
                <a:latin typeface="Times New Roman" panose="02020603050405020304" pitchFamily="18" charset="0"/>
                <a:ea typeface="Times New Roman" panose="02020603050405020304" pitchFamily="18" charset="0"/>
              </a:rPr>
              <a:t>ZCCP Kwatu Implemented USAID STOP GBV Now Project is made possible by the support of the American People through the United States Agency for International Development (USAID) and the U.S. President’s Emergency Plan for AIDS Relief.  The contents of this </a:t>
            </a:r>
            <a:r>
              <a:rPr lang="en-US" sz="1800" i="1" kern="100" dirty="0">
                <a:solidFill>
                  <a:schemeClr val="tx2"/>
                </a:solidFill>
                <a:latin typeface="Times New Roman" panose="02020603050405020304" pitchFamily="18" charset="0"/>
                <a:ea typeface="Times New Roman" panose="02020603050405020304" pitchFamily="18" charset="0"/>
              </a:rPr>
              <a:t>presentation</a:t>
            </a:r>
            <a:r>
              <a:rPr lang="en-US" sz="1800" i="1" kern="100" dirty="0">
                <a:solidFill>
                  <a:schemeClr val="tx2"/>
                </a:solidFill>
                <a:effectLst/>
                <a:latin typeface="Times New Roman" panose="02020603050405020304" pitchFamily="18" charset="0"/>
                <a:ea typeface="Times New Roman" panose="02020603050405020304" pitchFamily="18" charset="0"/>
              </a:rPr>
              <a:t> is the sole responsibility of ZCCP and do not necessarily reflect the views of USAID, PEPFAR or the United States Government.</a:t>
            </a:r>
            <a:r>
              <a:rPr lang="en-ZM" sz="1800" dirty="0">
                <a:solidFill>
                  <a:schemeClr val="tx2"/>
                </a:solidFill>
                <a:effectLst/>
              </a:rPr>
              <a:t> </a:t>
            </a:r>
            <a:endParaRPr lang="en-ZM" sz="1800" dirty="0">
              <a:solidFill>
                <a:schemeClr val="tx2"/>
              </a:solidFill>
            </a:endParaRPr>
          </a:p>
        </p:txBody>
      </p:sp>
      <p:grpSp>
        <p:nvGrpSpPr>
          <p:cNvPr id="24" name="Group 23">
            <a:extLst>
              <a:ext uri="{FF2B5EF4-FFF2-40B4-BE49-F238E27FC236}">
                <a16:creationId xmlns:a16="http://schemas.microsoft.com/office/drawing/2014/main" id="{466920E5-8640-4C24-A775-8647637094A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5732" y="4852038"/>
            <a:ext cx="2151670" cy="1860256"/>
            <a:chOff x="-305" y="-4155"/>
            <a:chExt cx="2514948" cy="2174333"/>
          </a:xfrm>
        </p:grpSpPr>
        <p:sp>
          <p:nvSpPr>
            <p:cNvPr id="25" name="Freeform: Shape 24">
              <a:extLst>
                <a:ext uri="{FF2B5EF4-FFF2-40B4-BE49-F238E27FC236}">
                  <a16:creationId xmlns:a16="http://schemas.microsoft.com/office/drawing/2014/main" id="{2CBA3142-5A82-43CE-87A2-EB14B17A51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EF5A1C7-9938-4A33-A5A4-2B05353B3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62A936D-E9F6-4A68-82C2-1D1CC7772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8" name="Freeform: Shape 27">
              <a:extLst>
                <a:ext uri="{FF2B5EF4-FFF2-40B4-BE49-F238E27FC236}">
                  <a16:creationId xmlns:a16="http://schemas.microsoft.com/office/drawing/2014/main" id="{C68A9229-BBBE-4934-9700-BA72A1BB0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B960C53-C7C4-1E58-D4D3-7CBAD754A651}"/>
              </a:ext>
            </a:extLst>
          </p:cNvPr>
          <p:cNvGrpSpPr/>
          <p:nvPr/>
        </p:nvGrpSpPr>
        <p:grpSpPr>
          <a:xfrm>
            <a:off x="6429378" y="4094885"/>
            <a:ext cx="4954693" cy="702986"/>
            <a:chOff x="2821875" y="3421860"/>
            <a:chExt cx="5048250" cy="716280"/>
          </a:xfrm>
        </p:grpSpPr>
        <p:grpSp>
          <p:nvGrpSpPr>
            <p:cNvPr id="5" name="Group 4">
              <a:extLst>
                <a:ext uri="{FF2B5EF4-FFF2-40B4-BE49-F238E27FC236}">
                  <a16:creationId xmlns:a16="http://schemas.microsoft.com/office/drawing/2014/main" id="{1E1E6195-446A-2C84-14C3-83A97D32BC45}"/>
                </a:ext>
              </a:extLst>
            </p:cNvPr>
            <p:cNvGrpSpPr/>
            <p:nvPr/>
          </p:nvGrpSpPr>
          <p:grpSpPr>
            <a:xfrm>
              <a:off x="2821875" y="3421860"/>
              <a:ext cx="5048250" cy="716280"/>
              <a:chOff x="0" y="0"/>
              <a:chExt cx="5839491" cy="1036644"/>
            </a:xfrm>
          </p:grpSpPr>
          <p:sp>
            <p:nvSpPr>
              <p:cNvPr id="6" name="Rectangle 5">
                <a:extLst>
                  <a:ext uri="{FF2B5EF4-FFF2-40B4-BE49-F238E27FC236}">
                    <a16:creationId xmlns:a16="http://schemas.microsoft.com/office/drawing/2014/main" id="{C00A237D-5BFC-AC34-0901-C122EA4980F1}"/>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pPr defTabSz="448056"/>
                <a:r>
                  <a:rPr lang="en-US" sz="1176" kern="100">
                    <a:solidFill>
                      <a:schemeClr val="tx1"/>
                    </a:solidFill>
                    <a:latin typeface="Calibri" panose="020F0502020204030204" pitchFamily="34" charset="0"/>
                    <a:ea typeface="+mn-ea"/>
                    <a:cs typeface="Times New Roman" panose="02020603050405020304" pitchFamily="18" charset="0"/>
                  </a:rPr>
                  <a:t> </a:t>
                </a:r>
                <a:endParaRPr lang="en-ZM" sz="1200" kern="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Shape 4">
                <a:extLst>
                  <a:ext uri="{FF2B5EF4-FFF2-40B4-BE49-F238E27FC236}">
                    <a16:creationId xmlns:a16="http://schemas.microsoft.com/office/drawing/2014/main" id="{89C73C1B-5A65-C299-3771-58BEFF3A7913}"/>
                  </a:ext>
                </a:extLst>
              </p:cNvPr>
              <p:cNvPicPr preferRelativeResize="0"/>
              <p:nvPr/>
            </p:nvPicPr>
            <p:blipFill rotWithShape="1">
              <a:blip r:embed="rId2">
                <a:alphaModFix/>
              </a:blip>
              <a:srcRect/>
              <a:stretch/>
            </p:blipFill>
            <p:spPr>
              <a:xfrm>
                <a:off x="0" y="0"/>
                <a:ext cx="1609725" cy="1033145"/>
              </a:xfrm>
              <a:prstGeom prst="rect">
                <a:avLst/>
              </a:prstGeom>
              <a:noFill/>
              <a:ln>
                <a:noFill/>
              </a:ln>
            </p:spPr>
          </p:pic>
          <p:pic>
            <p:nvPicPr>
              <p:cNvPr id="8" name="Shape 5">
                <a:extLst>
                  <a:ext uri="{FF2B5EF4-FFF2-40B4-BE49-F238E27FC236}">
                    <a16:creationId xmlns:a16="http://schemas.microsoft.com/office/drawing/2014/main" id="{351CC1FE-17E6-D27B-BED4-9068C99B105F}"/>
                  </a:ext>
                </a:extLst>
              </p:cNvPr>
              <p:cNvPicPr preferRelativeResize="0"/>
              <p:nvPr/>
            </p:nvPicPr>
            <p:blipFill rotWithShape="1">
              <a:blip r:embed="rId3">
                <a:alphaModFix/>
              </a:blip>
              <a:srcRect/>
              <a:stretch/>
            </p:blipFill>
            <p:spPr>
              <a:xfrm>
                <a:off x="1778311" y="50489"/>
                <a:ext cx="2537460" cy="986155"/>
              </a:xfrm>
              <a:prstGeom prst="rect">
                <a:avLst/>
              </a:prstGeom>
              <a:noFill/>
              <a:ln>
                <a:noFill/>
              </a:ln>
            </p:spPr>
          </p:pic>
          <p:pic>
            <p:nvPicPr>
              <p:cNvPr id="9" name="Shape 6">
                <a:extLst>
                  <a:ext uri="{FF2B5EF4-FFF2-40B4-BE49-F238E27FC236}">
                    <a16:creationId xmlns:a16="http://schemas.microsoft.com/office/drawing/2014/main" id="{94F679A9-B550-457A-3697-5D6753EB8774}"/>
                  </a:ext>
                </a:extLst>
              </p:cNvPr>
              <p:cNvPicPr preferRelativeResize="0"/>
              <p:nvPr/>
            </p:nvPicPr>
            <p:blipFill rotWithShape="1">
              <a:blip r:embed="rId4">
                <a:alphaModFix/>
              </a:blip>
              <a:srcRect/>
              <a:stretch/>
            </p:blipFill>
            <p:spPr>
              <a:xfrm>
                <a:off x="4841271" y="50489"/>
                <a:ext cx="998220" cy="980440"/>
              </a:xfrm>
              <a:prstGeom prst="rect">
                <a:avLst/>
              </a:prstGeom>
              <a:noFill/>
              <a:ln>
                <a:noFill/>
              </a:ln>
            </p:spPr>
          </p:pic>
        </p:grpSp>
      </p:grpSp>
    </p:spTree>
    <p:extLst>
      <p:ext uri="{BB962C8B-B14F-4D97-AF65-F5344CB8AC3E}">
        <p14:creationId xmlns:p14="http://schemas.microsoft.com/office/powerpoint/2010/main" val="3042968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921" name="Rectangle 38920">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49050D-9009-A5B2-D901-22C3CE795307}"/>
              </a:ext>
            </a:extLst>
          </p:cNvPr>
          <p:cNvSpPr>
            <a:spLocks noGrp="1"/>
          </p:cNvSpPr>
          <p:nvPr>
            <p:ph type="title"/>
          </p:nvPr>
        </p:nvSpPr>
        <p:spPr>
          <a:xfrm>
            <a:off x="638881" y="457200"/>
            <a:ext cx="10909640" cy="1368614"/>
          </a:xfrm>
        </p:spPr>
        <p:txBody>
          <a:bodyPr vert="horz" lIns="91440" tIns="45720" rIns="91440" bIns="45720" rtlCol="0" anchor="ctr">
            <a:normAutofit/>
          </a:bodyPr>
          <a:lstStyle/>
          <a:p>
            <a:pPr algn="ctr">
              <a:defRPr/>
            </a:pPr>
            <a:r>
              <a:rPr lang="en-US" sz="6600" i="1" dirty="0"/>
              <a:t>END OF PRESENTATION</a:t>
            </a:r>
          </a:p>
        </p:txBody>
      </p:sp>
      <p:sp>
        <p:nvSpPr>
          <p:cNvPr id="38915" name="Content Placeholder 2">
            <a:extLst>
              <a:ext uri="{FF2B5EF4-FFF2-40B4-BE49-F238E27FC236}">
                <a16:creationId xmlns:a16="http://schemas.microsoft.com/office/drawing/2014/main" id="{3EFCEF37-CE55-1983-3546-902436642FB5}"/>
              </a:ext>
            </a:extLst>
          </p:cNvPr>
          <p:cNvSpPr>
            <a:spLocks noGrp="1"/>
          </p:cNvSpPr>
          <p:nvPr>
            <p:ph idx="1"/>
          </p:nvPr>
        </p:nvSpPr>
        <p:spPr>
          <a:xfrm>
            <a:off x="638881" y="1922561"/>
            <a:ext cx="10909643" cy="552659"/>
          </a:xfrm>
        </p:spPr>
        <p:txBody>
          <a:bodyPr vert="horz" lIns="91440" tIns="45720" rIns="91440" bIns="45720" rtlCol="0" anchor="ctr">
            <a:normAutofit/>
          </a:bodyPr>
          <a:lstStyle/>
          <a:p>
            <a:pPr marL="0" indent="0" algn="ctr">
              <a:buNone/>
            </a:pPr>
            <a:r>
              <a:rPr lang="en-US" altLang="en-US" sz="2400"/>
              <a:t>Thank You…</a:t>
            </a:r>
          </a:p>
        </p:txBody>
      </p:sp>
      <p:sp>
        <p:nvSpPr>
          <p:cNvPr id="38923"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916" name="Picture 3">
            <a:extLst>
              <a:ext uri="{FF2B5EF4-FFF2-40B4-BE49-F238E27FC236}">
                <a16:creationId xmlns:a16="http://schemas.microsoft.com/office/drawing/2014/main" id="{CE1640B3-5C4C-876A-BFEE-52894110818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4223" y="2642616"/>
            <a:ext cx="4966049" cy="360578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4">
            <a:extLst>
              <a:ext uri="{FF2B5EF4-FFF2-40B4-BE49-F238E27FC236}">
                <a16:creationId xmlns:a16="http://schemas.microsoft.com/office/drawing/2014/main" id="{BF832F56-6040-6390-7298-52F8564943E4}"/>
              </a:ext>
            </a:extLst>
          </p:cNvPr>
          <p:cNvGrpSpPr/>
          <p:nvPr/>
        </p:nvGrpSpPr>
        <p:grpSpPr>
          <a:xfrm>
            <a:off x="6254496" y="4057156"/>
            <a:ext cx="5614416" cy="776704"/>
            <a:chOff x="2821875" y="3421860"/>
            <a:chExt cx="5048250" cy="716280"/>
          </a:xfrm>
        </p:grpSpPr>
        <p:grpSp>
          <p:nvGrpSpPr>
            <p:cNvPr id="6" name="Group 5">
              <a:extLst>
                <a:ext uri="{FF2B5EF4-FFF2-40B4-BE49-F238E27FC236}">
                  <a16:creationId xmlns:a16="http://schemas.microsoft.com/office/drawing/2014/main" id="{821C801E-456A-9DC2-CCBD-2095EDF4DD94}"/>
                </a:ext>
              </a:extLst>
            </p:cNvPr>
            <p:cNvGrpSpPr/>
            <p:nvPr/>
          </p:nvGrpSpPr>
          <p:grpSpPr>
            <a:xfrm>
              <a:off x="2821875" y="3421860"/>
              <a:ext cx="5048250" cy="716280"/>
              <a:chOff x="2821875" y="3421850"/>
              <a:chExt cx="5048250" cy="716300"/>
            </a:xfrm>
          </p:grpSpPr>
          <p:sp>
            <p:nvSpPr>
              <p:cNvPr id="7" name="Rectangle 6">
                <a:extLst>
                  <a:ext uri="{FF2B5EF4-FFF2-40B4-BE49-F238E27FC236}">
                    <a16:creationId xmlns:a16="http://schemas.microsoft.com/office/drawing/2014/main" id="{F4CA0D65-4842-C549-43E1-01C6517C7864}"/>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pPr defTabSz="484632">
                  <a:spcAft>
                    <a:spcPts val="600"/>
                  </a:spcAft>
                </a:pPr>
                <a:r>
                  <a:rPr lang="en-GB" sz="1272" kern="1200">
                    <a:solidFill>
                      <a:schemeClr val="tx1"/>
                    </a:solidFill>
                    <a:latin typeface="Calibri" panose="020F0502020204030204" pitchFamily="34" charset="0"/>
                    <a:ea typeface="+mn-ea"/>
                    <a:cs typeface="+mn-cs"/>
                  </a:rPr>
                  <a:t> </a:t>
                </a:r>
                <a:endParaRPr lang="en-ZM" sz="1200">
                  <a:effectLst/>
                  <a:latin typeface="Calibri" panose="020F0502020204030204" pitchFamily="34" charset="0"/>
                  <a:ea typeface="Calibri" panose="020F0502020204030204" pitchFamily="34" charset="0"/>
                </a:endParaRPr>
              </a:p>
            </p:txBody>
          </p:sp>
          <p:grpSp>
            <p:nvGrpSpPr>
              <p:cNvPr id="8" name="Group 7">
                <a:extLst>
                  <a:ext uri="{FF2B5EF4-FFF2-40B4-BE49-F238E27FC236}">
                    <a16:creationId xmlns:a16="http://schemas.microsoft.com/office/drawing/2014/main" id="{0F915445-B63E-79B4-5CF4-D079BBA40AEB}"/>
                  </a:ext>
                </a:extLst>
              </p:cNvPr>
              <p:cNvGrpSpPr/>
              <p:nvPr/>
            </p:nvGrpSpPr>
            <p:grpSpPr>
              <a:xfrm>
                <a:off x="2821875" y="3421860"/>
                <a:ext cx="5048250" cy="716280"/>
                <a:chOff x="0" y="0"/>
                <a:chExt cx="5839491" cy="1036644"/>
              </a:xfrm>
            </p:grpSpPr>
            <p:sp>
              <p:nvSpPr>
                <p:cNvPr id="9" name="Rectangle 8">
                  <a:extLst>
                    <a:ext uri="{FF2B5EF4-FFF2-40B4-BE49-F238E27FC236}">
                      <a16:creationId xmlns:a16="http://schemas.microsoft.com/office/drawing/2014/main" id="{2973DE83-85FA-0B27-0EAD-AFDFA1A443E4}"/>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pPr defTabSz="484632">
                    <a:spcAft>
                      <a:spcPts val="600"/>
                    </a:spcAft>
                  </a:pPr>
                  <a:r>
                    <a:rPr lang="en-GB" sz="1272" kern="1200">
                      <a:solidFill>
                        <a:schemeClr val="tx1"/>
                      </a:solidFill>
                      <a:latin typeface="Calibri" panose="020F0502020204030204" pitchFamily="34" charset="0"/>
                      <a:ea typeface="+mn-ea"/>
                      <a:cs typeface="+mn-cs"/>
                    </a:rPr>
                    <a:t> </a:t>
                  </a:r>
                  <a:endParaRPr lang="en-ZM" sz="1200">
                    <a:effectLst/>
                    <a:latin typeface="Calibri" panose="020F0502020204030204" pitchFamily="34" charset="0"/>
                    <a:ea typeface="Calibri" panose="020F0502020204030204" pitchFamily="34" charset="0"/>
                  </a:endParaRPr>
                </a:p>
              </p:txBody>
            </p:sp>
            <p:pic>
              <p:nvPicPr>
                <p:cNvPr id="10" name="Shape 6">
                  <a:extLst>
                    <a:ext uri="{FF2B5EF4-FFF2-40B4-BE49-F238E27FC236}">
                      <a16:creationId xmlns:a16="http://schemas.microsoft.com/office/drawing/2014/main" id="{CA924579-B412-BA56-0BA9-8D48534F49E3}"/>
                    </a:ext>
                  </a:extLst>
                </p:cNvPr>
                <p:cNvPicPr preferRelativeResize="0"/>
                <p:nvPr/>
              </p:nvPicPr>
              <p:blipFill rotWithShape="1">
                <a:blip r:embed="rId4">
                  <a:alphaModFix/>
                </a:blip>
                <a:srcRect/>
                <a:stretch/>
              </p:blipFill>
              <p:spPr>
                <a:xfrm>
                  <a:off x="0" y="0"/>
                  <a:ext cx="1609725" cy="1033145"/>
                </a:xfrm>
                <a:prstGeom prst="rect">
                  <a:avLst/>
                </a:prstGeom>
                <a:noFill/>
                <a:ln>
                  <a:noFill/>
                </a:ln>
              </p:spPr>
            </p:pic>
            <p:pic>
              <p:nvPicPr>
                <p:cNvPr id="11" name="Shape 7">
                  <a:extLst>
                    <a:ext uri="{FF2B5EF4-FFF2-40B4-BE49-F238E27FC236}">
                      <a16:creationId xmlns:a16="http://schemas.microsoft.com/office/drawing/2014/main" id="{3C53ACAD-86B2-7EC5-18EF-08F8926A6639}"/>
                    </a:ext>
                  </a:extLst>
                </p:cNvPr>
                <p:cNvPicPr preferRelativeResize="0"/>
                <p:nvPr/>
              </p:nvPicPr>
              <p:blipFill rotWithShape="1">
                <a:blip r:embed="rId5">
                  <a:alphaModFix/>
                </a:blip>
                <a:srcRect/>
                <a:stretch/>
              </p:blipFill>
              <p:spPr>
                <a:xfrm>
                  <a:off x="1778311" y="50489"/>
                  <a:ext cx="2537460" cy="986155"/>
                </a:xfrm>
                <a:prstGeom prst="rect">
                  <a:avLst/>
                </a:prstGeom>
                <a:noFill/>
                <a:ln>
                  <a:noFill/>
                </a:ln>
              </p:spPr>
            </p:pic>
            <p:pic>
              <p:nvPicPr>
                <p:cNvPr id="12" name="Shape 8">
                  <a:extLst>
                    <a:ext uri="{FF2B5EF4-FFF2-40B4-BE49-F238E27FC236}">
                      <a16:creationId xmlns:a16="http://schemas.microsoft.com/office/drawing/2014/main" id="{95DC0929-E822-FEC7-6397-B8095CB43B1B}"/>
                    </a:ext>
                  </a:extLst>
                </p:cNvPr>
                <p:cNvPicPr preferRelativeResize="0"/>
                <p:nvPr/>
              </p:nvPicPr>
              <p:blipFill rotWithShape="1">
                <a:blip r:embed="rId6">
                  <a:alphaModFix/>
                </a:blip>
                <a:srcRect/>
                <a:stretch/>
              </p:blipFill>
              <p:spPr>
                <a:xfrm>
                  <a:off x="4841271" y="50489"/>
                  <a:ext cx="998220" cy="980440"/>
                </a:xfrm>
                <a:prstGeom prst="rect">
                  <a:avLst/>
                </a:prstGeom>
                <a:noFill/>
                <a:ln>
                  <a:noFill/>
                </a:ln>
              </p:spPr>
            </p:pic>
          </p:gr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4EE0712-5593-372C-1310-51907920BE0E}"/>
              </a:ext>
            </a:extLst>
          </p:cNvPr>
          <p:cNvGrpSpPr/>
          <p:nvPr/>
        </p:nvGrpSpPr>
        <p:grpSpPr>
          <a:xfrm>
            <a:off x="18087" y="2663709"/>
            <a:ext cx="2824763" cy="2451646"/>
            <a:chOff x="18087" y="2663709"/>
            <a:chExt cx="2824763" cy="2451646"/>
          </a:xfrm>
        </p:grpSpPr>
        <p:sp>
          <p:nvSpPr>
            <p:cNvPr id="2" name="Oval 1">
              <a:extLst>
                <a:ext uri="{FF2B5EF4-FFF2-40B4-BE49-F238E27FC236}">
                  <a16:creationId xmlns:a16="http://schemas.microsoft.com/office/drawing/2014/main" id="{D77C5EDB-74FA-9E88-3E39-483307BA6104}"/>
                </a:ext>
              </a:extLst>
            </p:cNvPr>
            <p:cNvSpPr/>
            <p:nvPr/>
          </p:nvSpPr>
          <p:spPr>
            <a:xfrm>
              <a:off x="18087" y="2663709"/>
              <a:ext cx="2824763" cy="2451646"/>
            </a:xfrm>
            <a:prstGeom prst="ellipse">
              <a:avLst/>
            </a:prstGeom>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M">
                <a:solidFill>
                  <a:sysClr val="windowText" lastClr="000000"/>
                </a:solidFill>
              </a:endParaRPr>
            </a:p>
          </p:txBody>
        </p:sp>
        <p:sp>
          <p:nvSpPr>
            <p:cNvPr id="3" name="TextBox 2">
              <a:extLst>
                <a:ext uri="{FF2B5EF4-FFF2-40B4-BE49-F238E27FC236}">
                  <a16:creationId xmlns:a16="http://schemas.microsoft.com/office/drawing/2014/main" id="{D361DB5C-1BA6-4924-21E5-CC4E601943D5}"/>
                </a:ext>
              </a:extLst>
            </p:cNvPr>
            <p:cNvSpPr txBox="1"/>
            <p:nvPr/>
          </p:nvSpPr>
          <p:spPr>
            <a:xfrm>
              <a:off x="297187" y="3669261"/>
              <a:ext cx="2430049" cy="523220"/>
            </a:xfrm>
            <a:prstGeom prst="rect">
              <a:avLst/>
            </a:prstGeom>
            <a:noFill/>
          </p:spPr>
          <p:txBody>
            <a:bodyPr wrap="square" rtlCol="0">
              <a:spAutoFit/>
            </a:bodyPr>
            <a:lstStyle/>
            <a:p>
              <a:r>
                <a:rPr lang="en-ZM" sz="2800" b="1">
                  <a:solidFill>
                    <a:schemeClr val="bg1"/>
                  </a:solidFill>
                </a:rPr>
                <a:t>Introduction</a:t>
              </a:r>
            </a:p>
          </p:txBody>
        </p:sp>
      </p:grpSp>
      <p:sp>
        <p:nvSpPr>
          <p:cNvPr id="5" name="Oval 4">
            <a:extLst>
              <a:ext uri="{FF2B5EF4-FFF2-40B4-BE49-F238E27FC236}">
                <a16:creationId xmlns:a16="http://schemas.microsoft.com/office/drawing/2014/main" id="{B43E0D54-E8CC-8FAE-BE28-EE3DCC2969F4}"/>
              </a:ext>
            </a:extLst>
          </p:cNvPr>
          <p:cNvSpPr/>
          <p:nvPr/>
        </p:nvSpPr>
        <p:spPr>
          <a:xfrm>
            <a:off x="3474640" y="272693"/>
            <a:ext cx="531827" cy="4176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6" name="Trapezoid 5">
            <a:extLst>
              <a:ext uri="{FF2B5EF4-FFF2-40B4-BE49-F238E27FC236}">
                <a16:creationId xmlns:a16="http://schemas.microsoft.com/office/drawing/2014/main" id="{ED991458-CF95-8C32-4B4C-D5482A6D923B}"/>
              </a:ext>
            </a:extLst>
          </p:cNvPr>
          <p:cNvSpPr/>
          <p:nvPr/>
        </p:nvSpPr>
        <p:spPr>
          <a:xfrm>
            <a:off x="3211783" y="690375"/>
            <a:ext cx="1088106" cy="1430292"/>
          </a:xfrm>
          <a:prstGeom prst="trapezoi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ZM" sz="1200" dirty="0">
              <a:solidFill>
                <a:srgbClr val="FF0000"/>
              </a:solidFill>
              <a:effectLst/>
              <a:ea typeface="Calibri" panose="020F0502020204030204" pitchFamily="34" charset="0"/>
              <a:cs typeface="Times New Roman" panose="02020603050405020304" pitchFamily="18" charset="0"/>
            </a:endParaRPr>
          </a:p>
        </p:txBody>
      </p:sp>
      <p:sp>
        <p:nvSpPr>
          <p:cNvPr id="7" name="Rounded Rectangle 6">
            <a:extLst>
              <a:ext uri="{FF2B5EF4-FFF2-40B4-BE49-F238E27FC236}">
                <a16:creationId xmlns:a16="http://schemas.microsoft.com/office/drawing/2014/main" id="{38C31FC6-B423-BA55-0683-17267189441C}"/>
              </a:ext>
            </a:extLst>
          </p:cNvPr>
          <p:cNvSpPr/>
          <p:nvPr/>
        </p:nvSpPr>
        <p:spPr>
          <a:xfrm rot="2140187">
            <a:off x="3848324" y="969251"/>
            <a:ext cx="984351" cy="14250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8" name="Rounded Rectangle 7">
            <a:extLst>
              <a:ext uri="{FF2B5EF4-FFF2-40B4-BE49-F238E27FC236}">
                <a16:creationId xmlns:a16="http://schemas.microsoft.com/office/drawing/2014/main" id="{71660C90-EB20-43AF-D10A-35F308644786}"/>
              </a:ext>
            </a:extLst>
          </p:cNvPr>
          <p:cNvSpPr/>
          <p:nvPr/>
        </p:nvSpPr>
        <p:spPr>
          <a:xfrm rot="19351621">
            <a:off x="2686780" y="975611"/>
            <a:ext cx="984351" cy="14250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9" name="Rectangle 8">
            <a:extLst>
              <a:ext uri="{FF2B5EF4-FFF2-40B4-BE49-F238E27FC236}">
                <a16:creationId xmlns:a16="http://schemas.microsoft.com/office/drawing/2014/main" id="{654B3DEB-51AD-5139-DD96-7D403E7EDE76}"/>
              </a:ext>
            </a:extLst>
          </p:cNvPr>
          <p:cNvSpPr/>
          <p:nvPr/>
        </p:nvSpPr>
        <p:spPr>
          <a:xfrm>
            <a:off x="3444075" y="2120318"/>
            <a:ext cx="220066" cy="545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0" name="Rectangle 9">
            <a:extLst>
              <a:ext uri="{FF2B5EF4-FFF2-40B4-BE49-F238E27FC236}">
                <a16:creationId xmlns:a16="http://schemas.microsoft.com/office/drawing/2014/main" id="{A70F8446-4BC9-9818-571D-2A5FDA003A67}"/>
              </a:ext>
            </a:extLst>
          </p:cNvPr>
          <p:cNvSpPr/>
          <p:nvPr/>
        </p:nvSpPr>
        <p:spPr>
          <a:xfrm>
            <a:off x="3878095" y="2120318"/>
            <a:ext cx="220066" cy="545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1" name="Rectangle 10">
            <a:extLst>
              <a:ext uri="{FF2B5EF4-FFF2-40B4-BE49-F238E27FC236}">
                <a16:creationId xmlns:a16="http://schemas.microsoft.com/office/drawing/2014/main" id="{8EC3259F-DD17-E2B7-C830-C035FEB024C0}"/>
              </a:ext>
            </a:extLst>
          </p:cNvPr>
          <p:cNvSpPr/>
          <p:nvPr/>
        </p:nvSpPr>
        <p:spPr>
          <a:xfrm>
            <a:off x="3420157" y="1115496"/>
            <a:ext cx="702927" cy="4322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000" b="1" dirty="0">
                <a:solidFill>
                  <a:srgbClr val="FF0000"/>
                </a:solidFill>
                <a:effectLst/>
                <a:ea typeface="Calibri" panose="020F0502020204030204" pitchFamily="34" charset="0"/>
                <a:cs typeface="Times New Roman" panose="02020603050405020304" pitchFamily="18" charset="0"/>
              </a:rPr>
              <a:t>47%</a:t>
            </a:r>
            <a:endParaRPr lang="en-ZM" sz="1050">
              <a:solidFill>
                <a:srgbClr val="FF0000"/>
              </a:solidFill>
              <a:effectLst/>
              <a:ea typeface="Calibri" panose="020F0502020204030204" pitchFamily="34" charset="0"/>
              <a:cs typeface="Times New Roman" panose="02020603050405020304" pitchFamily="18" charset="0"/>
            </a:endParaRPr>
          </a:p>
        </p:txBody>
      </p:sp>
      <p:sp>
        <p:nvSpPr>
          <p:cNvPr id="12" name="Oval 11">
            <a:extLst>
              <a:ext uri="{FF2B5EF4-FFF2-40B4-BE49-F238E27FC236}">
                <a16:creationId xmlns:a16="http://schemas.microsoft.com/office/drawing/2014/main" id="{83E5F61C-ED8F-B282-1F16-D6766D439B5E}"/>
              </a:ext>
            </a:extLst>
          </p:cNvPr>
          <p:cNvSpPr/>
          <p:nvPr/>
        </p:nvSpPr>
        <p:spPr>
          <a:xfrm>
            <a:off x="5414200" y="247641"/>
            <a:ext cx="531730" cy="417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3" name="Rectangle 12">
            <a:extLst>
              <a:ext uri="{FF2B5EF4-FFF2-40B4-BE49-F238E27FC236}">
                <a16:creationId xmlns:a16="http://schemas.microsoft.com/office/drawing/2014/main" id="{2B84D430-AD66-E8F2-8068-2BE1C4C880B6}"/>
              </a:ext>
            </a:extLst>
          </p:cNvPr>
          <p:cNvSpPr/>
          <p:nvPr/>
        </p:nvSpPr>
        <p:spPr>
          <a:xfrm>
            <a:off x="5414200" y="665301"/>
            <a:ext cx="599021" cy="761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4" name="Rounded Rectangle 13">
            <a:extLst>
              <a:ext uri="{FF2B5EF4-FFF2-40B4-BE49-F238E27FC236}">
                <a16:creationId xmlns:a16="http://schemas.microsoft.com/office/drawing/2014/main" id="{0DBF3FD3-FD8A-129F-9EE2-D91B3BD9DE5B}"/>
              </a:ext>
            </a:extLst>
          </p:cNvPr>
          <p:cNvSpPr/>
          <p:nvPr/>
        </p:nvSpPr>
        <p:spPr>
          <a:xfrm rot="2909952">
            <a:off x="5780285" y="1012146"/>
            <a:ext cx="984118" cy="1424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5" name="Rectangle 14">
            <a:extLst>
              <a:ext uri="{FF2B5EF4-FFF2-40B4-BE49-F238E27FC236}">
                <a16:creationId xmlns:a16="http://schemas.microsoft.com/office/drawing/2014/main" id="{5E43328E-B304-0C50-71B8-B5554CF73452}"/>
              </a:ext>
            </a:extLst>
          </p:cNvPr>
          <p:cNvSpPr/>
          <p:nvPr/>
        </p:nvSpPr>
        <p:spPr>
          <a:xfrm>
            <a:off x="5414200" y="1422004"/>
            <a:ext cx="220026" cy="12625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6" name="Rectangle 15">
            <a:extLst>
              <a:ext uri="{FF2B5EF4-FFF2-40B4-BE49-F238E27FC236}">
                <a16:creationId xmlns:a16="http://schemas.microsoft.com/office/drawing/2014/main" id="{41312B2D-0A1F-58B7-E99D-89EAF24A2A16}"/>
              </a:ext>
            </a:extLst>
          </p:cNvPr>
          <p:cNvSpPr/>
          <p:nvPr/>
        </p:nvSpPr>
        <p:spPr>
          <a:xfrm>
            <a:off x="5793172" y="1426917"/>
            <a:ext cx="220026" cy="12625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7" name="Rounded Rectangle 16">
            <a:extLst>
              <a:ext uri="{FF2B5EF4-FFF2-40B4-BE49-F238E27FC236}">
                <a16:creationId xmlns:a16="http://schemas.microsoft.com/office/drawing/2014/main" id="{54496D42-0016-5373-1ABA-CA7CC4E0CA44}"/>
              </a:ext>
            </a:extLst>
          </p:cNvPr>
          <p:cNvSpPr/>
          <p:nvPr/>
        </p:nvSpPr>
        <p:spPr>
          <a:xfrm rot="2885146">
            <a:off x="4812483" y="1178347"/>
            <a:ext cx="791108" cy="1772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8" name="Rounded Rectangle 17">
            <a:extLst>
              <a:ext uri="{FF2B5EF4-FFF2-40B4-BE49-F238E27FC236}">
                <a16:creationId xmlns:a16="http://schemas.microsoft.com/office/drawing/2014/main" id="{BD736154-60A8-FBC7-7891-600D4EB63069}"/>
              </a:ext>
            </a:extLst>
          </p:cNvPr>
          <p:cNvSpPr/>
          <p:nvPr/>
        </p:nvSpPr>
        <p:spPr>
          <a:xfrm rot="9013244">
            <a:off x="4857966" y="820898"/>
            <a:ext cx="679177" cy="1341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srgbClr val="FF0000"/>
              </a:solidFill>
            </a:endParaRPr>
          </a:p>
        </p:txBody>
      </p:sp>
      <p:sp>
        <p:nvSpPr>
          <p:cNvPr id="19" name="Rectangle 18">
            <a:extLst>
              <a:ext uri="{FF2B5EF4-FFF2-40B4-BE49-F238E27FC236}">
                <a16:creationId xmlns:a16="http://schemas.microsoft.com/office/drawing/2014/main" id="{BBCFFAFF-3CA2-5844-545F-8F3E00F4AA85}"/>
              </a:ext>
            </a:extLst>
          </p:cNvPr>
          <p:cNvSpPr/>
          <p:nvPr/>
        </p:nvSpPr>
        <p:spPr>
          <a:xfrm>
            <a:off x="5295858" y="962070"/>
            <a:ext cx="880092" cy="400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000" b="1" dirty="0">
                <a:solidFill>
                  <a:srgbClr val="FF0000"/>
                </a:solidFill>
                <a:effectLst/>
                <a:ea typeface="Calibri" panose="020F0502020204030204" pitchFamily="34" charset="0"/>
                <a:cs typeface="Times New Roman" panose="02020603050405020304" pitchFamily="18" charset="0"/>
              </a:rPr>
              <a:t>5.7%</a:t>
            </a:r>
            <a:endParaRPr lang="en-ZM" sz="2000" dirty="0">
              <a:solidFill>
                <a:srgbClr val="FF0000"/>
              </a:solidFill>
              <a:effectLst/>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AA1E6086-DFF9-0EDF-EE17-58E5DACAD100}"/>
              </a:ext>
            </a:extLst>
          </p:cNvPr>
          <p:cNvSpPr txBox="1"/>
          <p:nvPr/>
        </p:nvSpPr>
        <p:spPr>
          <a:xfrm>
            <a:off x="4238979" y="1518813"/>
            <a:ext cx="998416" cy="584775"/>
          </a:xfrm>
          <a:prstGeom prst="rect">
            <a:avLst/>
          </a:prstGeom>
          <a:noFill/>
        </p:spPr>
        <p:txBody>
          <a:bodyPr wrap="square">
            <a:spAutoFit/>
          </a:bodyPr>
          <a:lstStyle/>
          <a:p>
            <a:r>
              <a:rPr lang="en-ZM" sz="3200" b="1">
                <a:solidFill>
                  <a:schemeClr val="bg1"/>
                </a:solidFill>
              </a:rPr>
              <a:t>GBV</a:t>
            </a:r>
            <a:endParaRPr lang="en-ZM" sz="3200">
              <a:solidFill>
                <a:schemeClr val="bg1"/>
              </a:solidFill>
            </a:endParaRPr>
          </a:p>
        </p:txBody>
      </p:sp>
      <p:sp>
        <p:nvSpPr>
          <p:cNvPr id="21" name="Rectangle 20">
            <a:extLst>
              <a:ext uri="{FF2B5EF4-FFF2-40B4-BE49-F238E27FC236}">
                <a16:creationId xmlns:a16="http://schemas.microsoft.com/office/drawing/2014/main" id="{DF4AF6EA-3A2D-38F1-0355-2A9030569807}"/>
              </a:ext>
            </a:extLst>
          </p:cNvPr>
          <p:cNvSpPr/>
          <p:nvPr/>
        </p:nvSpPr>
        <p:spPr>
          <a:xfrm>
            <a:off x="3222742" y="3075545"/>
            <a:ext cx="3429000" cy="1947392"/>
          </a:xfrm>
          <a:prstGeom prst="rect">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anose="020B0604020202020204" pitchFamily="34" charset="0"/>
              <a:buChar char="•"/>
            </a:pPr>
            <a:r>
              <a:rPr lang="en-ZM" sz="2400" dirty="0"/>
              <a:t>14% Sexual </a:t>
            </a:r>
          </a:p>
          <a:p>
            <a:pPr marL="342900" indent="-342900" algn="ctr">
              <a:buFont typeface="Arial" panose="020B0604020202020204" pitchFamily="34" charset="0"/>
              <a:buChar char="•"/>
            </a:pPr>
            <a:r>
              <a:rPr lang="en-ZM" sz="2400" dirty="0"/>
              <a:t>38 % Physical</a:t>
            </a:r>
          </a:p>
          <a:p>
            <a:pPr marL="342900" indent="-342900" algn="ctr">
              <a:buFont typeface="Arial" panose="020B0604020202020204" pitchFamily="34" charset="0"/>
              <a:buChar char="•"/>
            </a:pPr>
            <a:r>
              <a:rPr lang="en-ZM" sz="2400" dirty="0"/>
              <a:t>39% Child Marr</a:t>
            </a:r>
            <a:r>
              <a:rPr lang="en-US" sz="2400" dirty="0"/>
              <a:t>iage</a:t>
            </a:r>
          </a:p>
        </p:txBody>
      </p:sp>
      <p:sp>
        <p:nvSpPr>
          <p:cNvPr id="22" name="Rectangle 21">
            <a:extLst>
              <a:ext uri="{FF2B5EF4-FFF2-40B4-BE49-F238E27FC236}">
                <a16:creationId xmlns:a16="http://schemas.microsoft.com/office/drawing/2014/main" id="{89CFDDF2-5154-0D07-227A-CB33889F4A43}"/>
              </a:ext>
            </a:extLst>
          </p:cNvPr>
          <p:cNvSpPr/>
          <p:nvPr/>
        </p:nvSpPr>
        <p:spPr>
          <a:xfrm>
            <a:off x="7031634" y="1916482"/>
            <a:ext cx="5005877" cy="4096011"/>
          </a:xfrm>
          <a:prstGeom prst="rect">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anose="020B0604020202020204" pitchFamily="34" charset="0"/>
              <a:buChar char="•"/>
            </a:pPr>
            <a:r>
              <a:rPr lang="en-US" sz="2400" dirty="0"/>
              <a:t>Harmful  norms</a:t>
            </a:r>
          </a:p>
          <a:p>
            <a:pPr marL="342900" indent="-342900" algn="ctr">
              <a:buFont typeface="Arial" panose="020B0604020202020204" pitchFamily="34" charset="0"/>
              <a:buChar char="•"/>
            </a:pPr>
            <a:r>
              <a:rPr lang="en-US" sz="2400" dirty="0"/>
              <a:t>Stigma and discrimination</a:t>
            </a:r>
          </a:p>
          <a:p>
            <a:pPr marL="342900" indent="-342900" algn="ctr">
              <a:buFont typeface="Arial" panose="020B0604020202020204" pitchFamily="34" charset="0"/>
              <a:buChar char="•"/>
            </a:pPr>
            <a:r>
              <a:rPr lang="en-US" sz="2400" dirty="0"/>
              <a:t>Discrepancy Statutory/cultural laws</a:t>
            </a:r>
          </a:p>
          <a:p>
            <a:pPr marL="342900" indent="-342900" algn="ctr">
              <a:buFont typeface="Arial" panose="020B0604020202020204" pitchFamily="34" charset="0"/>
              <a:buChar char="•"/>
            </a:pPr>
            <a:r>
              <a:rPr lang="en-US" sz="2400" dirty="0"/>
              <a:t>Punitive laws for KPs</a:t>
            </a:r>
          </a:p>
          <a:p>
            <a:pPr marL="342900" indent="-342900" algn="ctr">
              <a:buFont typeface="Arial" panose="020B0604020202020204" pitchFamily="34" charset="0"/>
              <a:buChar char="•"/>
            </a:pPr>
            <a:r>
              <a:rPr lang="en-US" sz="2400" dirty="0"/>
              <a:t>Lack of coordination</a:t>
            </a:r>
          </a:p>
          <a:p>
            <a:pPr marL="342900" indent="-342900" algn="ctr">
              <a:buFont typeface="Arial" panose="020B0604020202020204" pitchFamily="34" charset="0"/>
              <a:buChar char="•"/>
            </a:pPr>
            <a:r>
              <a:rPr lang="en-US" sz="2400" dirty="0"/>
              <a:t>Inadequate One Stop Centres (OSC)</a:t>
            </a:r>
          </a:p>
        </p:txBody>
      </p:sp>
    </p:spTree>
    <p:extLst>
      <p:ext uri="{BB962C8B-B14F-4D97-AF65-F5344CB8AC3E}">
        <p14:creationId xmlns:p14="http://schemas.microsoft.com/office/powerpoint/2010/main" val="2691054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12" name="Rectangle 215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4" name="Rectangle 2151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6" name="Rectangle 2151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8" name="Rectangle 2151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520" name="Freeform: Shape 2151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522" name="Rectangle 2152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Title 1">
            <a:extLst>
              <a:ext uri="{FF2B5EF4-FFF2-40B4-BE49-F238E27FC236}">
                <a16:creationId xmlns:a16="http://schemas.microsoft.com/office/drawing/2014/main" id="{6962DC29-CF03-C782-5F4E-2535BDCCA54A}"/>
              </a:ext>
            </a:extLst>
          </p:cNvPr>
          <p:cNvSpPr>
            <a:spLocks noGrp="1"/>
          </p:cNvSpPr>
          <p:nvPr>
            <p:ph type="title"/>
          </p:nvPr>
        </p:nvSpPr>
        <p:spPr>
          <a:xfrm>
            <a:off x="586478" y="1683756"/>
            <a:ext cx="3115265" cy="2396359"/>
          </a:xfrm>
        </p:spPr>
        <p:txBody>
          <a:bodyPr anchor="b">
            <a:normAutofit/>
          </a:bodyPr>
          <a:lstStyle/>
          <a:p>
            <a:pPr algn="r" eaLnBrk="1" hangingPunct="1"/>
            <a:r>
              <a:rPr lang="en-ZW" altLang="en-ZM" sz="4000">
                <a:solidFill>
                  <a:srgbClr val="FFFFFF"/>
                </a:solidFill>
              </a:rPr>
              <a:t>Evaluation</a:t>
            </a:r>
          </a:p>
        </p:txBody>
      </p:sp>
      <p:graphicFrame>
        <p:nvGraphicFramePr>
          <p:cNvPr id="21508" name="Content Placeholder 2">
            <a:extLst>
              <a:ext uri="{FF2B5EF4-FFF2-40B4-BE49-F238E27FC236}">
                <a16:creationId xmlns:a16="http://schemas.microsoft.com/office/drawing/2014/main" id="{E82984E8-AC54-62C0-DE28-0E32D8DDEAEE}"/>
              </a:ext>
            </a:extLst>
          </p:cNvPr>
          <p:cNvGraphicFramePr>
            <a:graphicFrameLocks noGrp="1"/>
          </p:cNvGraphicFramePr>
          <p:nvPr>
            <p:ph sz="quarter" idx="1"/>
            <p:extLst>
              <p:ext uri="{D42A27DB-BD31-4B8C-83A1-F6EECF244321}">
                <p14:modId xmlns:p14="http://schemas.microsoft.com/office/powerpoint/2010/main" val="335603664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a:extLst>
              <a:ext uri="{FF2B5EF4-FFF2-40B4-BE49-F238E27FC236}">
                <a16:creationId xmlns:a16="http://schemas.microsoft.com/office/drawing/2014/main" id="{4DAD842C-B0DB-B530-6509-6DFE4DA57A08}"/>
              </a:ext>
            </a:extLst>
          </p:cNvPr>
          <p:cNvGrpSpPr/>
          <p:nvPr/>
        </p:nvGrpSpPr>
        <p:grpSpPr>
          <a:xfrm>
            <a:off x="7740502" y="6107560"/>
            <a:ext cx="4060495" cy="588873"/>
            <a:chOff x="2821875" y="3421860"/>
            <a:chExt cx="5048250" cy="716280"/>
          </a:xfrm>
        </p:grpSpPr>
        <p:grpSp>
          <p:nvGrpSpPr>
            <p:cNvPr id="3" name="Group 2">
              <a:extLst>
                <a:ext uri="{FF2B5EF4-FFF2-40B4-BE49-F238E27FC236}">
                  <a16:creationId xmlns:a16="http://schemas.microsoft.com/office/drawing/2014/main" id="{2A469139-4352-BAB3-1445-F6F9A53634F9}"/>
                </a:ext>
              </a:extLst>
            </p:cNvPr>
            <p:cNvGrpSpPr/>
            <p:nvPr/>
          </p:nvGrpSpPr>
          <p:grpSpPr>
            <a:xfrm>
              <a:off x="2821875" y="3421860"/>
              <a:ext cx="5048250" cy="716280"/>
              <a:chOff x="2821875" y="3421850"/>
              <a:chExt cx="5048250" cy="716300"/>
            </a:xfrm>
          </p:grpSpPr>
          <p:sp>
            <p:nvSpPr>
              <p:cNvPr id="4" name="Rectangle 3">
                <a:extLst>
                  <a:ext uri="{FF2B5EF4-FFF2-40B4-BE49-F238E27FC236}">
                    <a16:creationId xmlns:a16="http://schemas.microsoft.com/office/drawing/2014/main" id="{02EA0ED0-8A04-BFE0-9832-4A8DE76E843B}"/>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5" name="Group 4">
                <a:extLst>
                  <a:ext uri="{FF2B5EF4-FFF2-40B4-BE49-F238E27FC236}">
                    <a16:creationId xmlns:a16="http://schemas.microsoft.com/office/drawing/2014/main" id="{31356156-1B37-B88B-F190-F5BDB0DA2C9A}"/>
                  </a:ext>
                </a:extLst>
              </p:cNvPr>
              <p:cNvGrpSpPr/>
              <p:nvPr/>
            </p:nvGrpSpPr>
            <p:grpSpPr>
              <a:xfrm>
                <a:off x="2821875" y="3421860"/>
                <a:ext cx="5048250" cy="716280"/>
                <a:chOff x="0" y="0"/>
                <a:chExt cx="5839491" cy="1036644"/>
              </a:xfrm>
            </p:grpSpPr>
            <p:sp>
              <p:nvSpPr>
                <p:cNvPr id="6" name="Rectangle 5">
                  <a:extLst>
                    <a:ext uri="{FF2B5EF4-FFF2-40B4-BE49-F238E27FC236}">
                      <a16:creationId xmlns:a16="http://schemas.microsoft.com/office/drawing/2014/main" id="{F355507C-C917-8DB8-76E9-D759744BF2B7}"/>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7" name="Shape 6">
                  <a:extLst>
                    <a:ext uri="{FF2B5EF4-FFF2-40B4-BE49-F238E27FC236}">
                      <a16:creationId xmlns:a16="http://schemas.microsoft.com/office/drawing/2014/main" id="{2E3F4D6E-A386-EF9D-C6A9-8FDF9A63DFB7}"/>
                    </a:ext>
                  </a:extLst>
                </p:cNvPr>
                <p:cNvPicPr preferRelativeResize="0"/>
                <p:nvPr/>
              </p:nvPicPr>
              <p:blipFill rotWithShape="1">
                <a:blip r:embed="rId8">
                  <a:alphaModFix/>
                </a:blip>
                <a:srcRect/>
                <a:stretch/>
              </p:blipFill>
              <p:spPr>
                <a:xfrm>
                  <a:off x="0" y="0"/>
                  <a:ext cx="1609725" cy="1033145"/>
                </a:xfrm>
                <a:prstGeom prst="rect">
                  <a:avLst/>
                </a:prstGeom>
                <a:noFill/>
                <a:ln>
                  <a:noFill/>
                </a:ln>
              </p:spPr>
            </p:pic>
            <p:pic>
              <p:nvPicPr>
                <p:cNvPr id="8" name="Shape 7">
                  <a:extLst>
                    <a:ext uri="{FF2B5EF4-FFF2-40B4-BE49-F238E27FC236}">
                      <a16:creationId xmlns:a16="http://schemas.microsoft.com/office/drawing/2014/main" id="{BDC3B481-5323-5B92-2076-AC518191F0A7}"/>
                    </a:ext>
                  </a:extLst>
                </p:cNvPr>
                <p:cNvPicPr preferRelativeResize="0"/>
                <p:nvPr/>
              </p:nvPicPr>
              <p:blipFill rotWithShape="1">
                <a:blip r:embed="rId9">
                  <a:alphaModFix/>
                </a:blip>
                <a:srcRect/>
                <a:stretch/>
              </p:blipFill>
              <p:spPr>
                <a:xfrm>
                  <a:off x="1778311" y="50489"/>
                  <a:ext cx="2537460" cy="986155"/>
                </a:xfrm>
                <a:prstGeom prst="rect">
                  <a:avLst/>
                </a:prstGeom>
                <a:noFill/>
                <a:ln>
                  <a:noFill/>
                </a:ln>
              </p:spPr>
            </p:pic>
            <p:pic>
              <p:nvPicPr>
                <p:cNvPr id="9" name="Shape 8">
                  <a:extLst>
                    <a:ext uri="{FF2B5EF4-FFF2-40B4-BE49-F238E27FC236}">
                      <a16:creationId xmlns:a16="http://schemas.microsoft.com/office/drawing/2014/main" id="{0506718B-B897-7863-5928-0323492397FE}"/>
                    </a:ext>
                  </a:extLst>
                </p:cNvPr>
                <p:cNvPicPr preferRelativeResize="0"/>
                <p:nvPr/>
              </p:nvPicPr>
              <p:blipFill rotWithShape="1">
                <a:blip r:embed="rId10">
                  <a:alphaModFix/>
                </a:blip>
                <a:srcRect/>
                <a:stretch/>
              </p:blipFill>
              <p:spPr>
                <a:xfrm>
                  <a:off x="4841271" y="50489"/>
                  <a:ext cx="998220" cy="980440"/>
                </a:xfrm>
                <a:prstGeom prst="rect">
                  <a:avLst/>
                </a:prstGeom>
                <a:noFill/>
                <a:ln>
                  <a:noFill/>
                </a:ln>
              </p:spPr>
            </p:pic>
          </p:gr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143C0-77DC-1409-A649-D6C01E09855A}"/>
              </a:ext>
            </a:extLst>
          </p:cNvPr>
          <p:cNvSpPr>
            <a:spLocks noGrp="1"/>
          </p:cNvSpPr>
          <p:nvPr>
            <p:ph type="title"/>
          </p:nvPr>
        </p:nvSpPr>
        <p:spPr/>
        <p:txBody>
          <a:bodyPr/>
          <a:lstStyle/>
          <a:p>
            <a:r>
              <a:rPr lang="en-US" sz="4400" dirty="0">
                <a:solidFill>
                  <a:schemeClr val="bg2">
                    <a:lumMod val="50000"/>
                  </a:schemeClr>
                </a:solidFill>
              </a:rPr>
              <a:t>Complete Medical Examination Includes</a:t>
            </a:r>
            <a:endParaRPr lang="en-ZM" dirty="0"/>
          </a:p>
        </p:txBody>
      </p:sp>
      <p:graphicFrame>
        <p:nvGraphicFramePr>
          <p:cNvPr id="5" name="Content Placeholder 2">
            <a:extLst>
              <a:ext uri="{FF2B5EF4-FFF2-40B4-BE49-F238E27FC236}">
                <a16:creationId xmlns:a16="http://schemas.microsoft.com/office/drawing/2014/main" id="{1FAB7DF7-25DD-01F0-2642-19292DEDE850}"/>
              </a:ext>
            </a:extLst>
          </p:cNvPr>
          <p:cNvGraphicFramePr>
            <a:graphicFrameLocks noGrp="1"/>
          </p:cNvGraphicFramePr>
          <p:nvPr>
            <p:ph idx="1"/>
            <p:extLst>
              <p:ext uri="{D42A27DB-BD31-4B8C-83A1-F6EECF244321}">
                <p14:modId xmlns:p14="http://schemas.microsoft.com/office/powerpoint/2010/main" val="42176947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a:extLst>
              <a:ext uri="{FF2B5EF4-FFF2-40B4-BE49-F238E27FC236}">
                <a16:creationId xmlns:a16="http://schemas.microsoft.com/office/drawing/2014/main" id="{5541EDBC-DE7A-8CB3-A133-D1A2EA70FA94}"/>
              </a:ext>
            </a:extLst>
          </p:cNvPr>
          <p:cNvGrpSpPr/>
          <p:nvPr/>
        </p:nvGrpSpPr>
        <p:grpSpPr>
          <a:xfrm>
            <a:off x="7666074" y="6007395"/>
            <a:ext cx="4079839" cy="723911"/>
            <a:chOff x="2821875" y="3421860"/>
            <a:chExt cx="5048250" cy="716280"/>
          </a:xfrm>
        </p:grpSpPr>
        <p:grpSp>
          <p:nvGrpSpPr>
            <p:cNvPr id="4" name="Group 3">
              <a:extLst>
                <a:ext uri="{FF2B5EF4-FFF2-40B4-BE49-F238E27FC236}">
                  <a16:creationId xmlns:a16="http://schemas.microsoft.com/office/drawing/2014/main" id="{63E001C7-4983-BA19-BA1E-90D8646E0441}"/>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2824A277-74E9-B53E-6B87-E406C647440A}"/>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EDF117CB-8F75-9D08-FE53-47791BBD2A00}"/>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8E9E4408-D70A-DC82-5211-5C29E3EE25F4}"/>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9" name="Shape 6">
                  <a:extLst>
                    <a:ext uri="{FF2B5EF4-FFF2-40B4-BE49-F238E27FC236}">
                      <a16:creationId xmlns:a16="http://schemas.microsoft.com/office/drawing/2014/main" id="{4B6073FD-7E93-0183-7654-40C4139D03E1}"/>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0" name="Shape 7">
                  <a:extLst>
                    <a:ext uri="{FF2B5EF4-FFF2-40B4-BE49-F238E27FC236}">
                      <a16:creationId xmlns:a16="http://schemas.microsoft.com/office/drawing/2014/main" id="{F5B853A9-4A5B-6FD4-5312-52CD1CA19C61}"/>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11" name="Shape 8">
                  <a:extLst>
                    <a:ext uri="{FF2B5EF4-FFF2-40B4-BE49-F238E27FC236}">
                      <a16:creationId xmlns:a16="http://schemas.microsoft.com/office/drawing/2014/main" id="{920CAA6B-480A-3461-781C-7EECC7A72EC2}"/>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pic>
        <p:nvPicPr>
          <p:cNvPr id="12" name="Shape 6">
            <a:extLst>
              <a:ext uri="{FF2B5EF4-FFF2-40B4-BE49-F238E27FC236}">
                <a16:creationId xmlns:a16="http://schemas.microsoft.com/office/drawing/2014/main" id="{AE97FF43-E89C-3A78-2BE7-CAEA059C4002}"/>
              </a:ext>
            </a:extLst>
          </p:cNvPr>
          <p:cNvPicPr preferRelativeResize="0"/>
          <p:nvPr/>
        </p:nvPicPr>
        <p:blipFill rotWithShape="1">
          <a:blip r:embed="rId7">
            <a:alphaModFix/>
          </a:blip>
          <a:srcRect/>
          <a:stretch/>
        </p:blipFill>
        <p:spPr>
          <a:xfrm>
            <a:off x="7740502" y="6156259"/>
            <a:ext cx="1104139" cy="573098"/>
          </a:xfrm>
          <a:prstGeom prst="rect">
            <a:avLst/>
          </a:prstGeom>
          <a:noFill/>
          <a:ln>
            <a:noFill/>
          </a:ln>
        </p:spPr>
      </p:pic>
    </p:spTree>
    <p:extLst>
      <p:ext uri="{BB962C8B-B14F-4D97-AF65-F5344CB8AC3E}">
        <p14:creationId xmlns:p14="http://schemas.microsoft.com/office/powerpoint/2010/main" val="175498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1" y="300580"/>
            <a:ext cx="9829800" cy="1089529"/>
          </a:xfrm>
        </p:spPr>
        <p:txBody>
          <a:bodyPr>
            <a:normAutofit/>
          </a:bodyPr>
          <a:lstStyle/>
          <a:p>
            <a:r>
              <a:rPr lang="en-ZW" sz="3600" dirty="0">
                <a:solidFill>
                  <a:srgbClr val="FFFFFF"/>
                </a:solidFill>
              </a:rPr>
              <a:t>Medical History</a:t>
            </a:r>
          </a:p>
        </p:txBody>
      </p:sp>
      <p:sp>
        <p:nvSpPr>
          <p:cNvPr id="14"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p>
        </p:txBody>
      </p:sp>
      <p:sp>
        <p:nvSpPr>
          <p:cNvPr id="5" name="Date Placeholder 4"/>
          <p:cNvSpPr>
            <a:spLocks noGrp="1"/>
          </p:cNvSpPr>
          <p:nvPr>
            <p:ph type="dt" sz="half" idx="10"/>
          </p:nvPr>
        </p:nvSpPr>
        <p:spPr>
          <a:xfrm>
            <a:off x="838200" y="6356350"/>
            <a:ext cx="2743200" cy="365125"/>
          </a:xfrm>
        </p:spPr>
        <p:txBody>
          <a:bodyPr>
            <a:normAutofit/>
          </a:bodyPr>
          <a:lstStyle/>
          <a:p>
            <a:pPr>
              <a:spcAft>
                <a:spcPts val="600"/>
              </a:spcAft>
            </a:pPr>
            <a:fld id="{E379D447-00E8-4404-B4B2-8ED90CAD1A47}" type="datetime1">
              <a:rPr lang="en-US">
                <a:solidFill>
                  <a:schemeClr val="tx1">
                    <a:alpha val="60000"/>
                  </a:schemeClr>
                </a:solidFill>
              </a:rPr>
              <a:pPr>
                <a:spcAft>
                  <a:spcPts val="600"/>
                </a:spcAft>
              </a:pPr>
              <a:t>9/17/24</a:t>
            </a:fld>
            <a:endParaRPr lang="en-ZW">
              <a:solidFill>
                <a:schemeClr val="tx1">
                  <a:alpha val="60000"/>
                </a:schemeClr>
              </a:solidFill>
            </a:endParaRPr>
          </a:p>
        </p:txBody>
      </p:sp>
      <p:sp>
        <p:nvSpPr>
          <p:cNvPr id="4" name="Slide Number Placeholder 3"/>
          <p:cNvSpPr>
            <a:spLocks noGrp="1"/>
          </p:cNvSpPr>
          <p:nvPr>
            <p:ph type="sldNum" sz="quarter" idx="12"/>
          </p:nvPr>
        </p:nvSpPr>
        <p:spPr>
          <a:xfrm>
            <a:off x="8610600" y="6356350"/>
            <a:ext cx="2743200" cy="365125"/>
          </a:xfrm>
        </p:spPr>
        <p:txBody>
          <a:bodyPr>
            <a:normAutofit/>
          </a:bodyPr>
          <a:lstStyle/>
          <a:p>
            <a:pPr>
              <a:spcAft>
                <a:spcPts val="600"/>
              </a:spcAft>
            </a:pPr>
            <a:fld id="{48DD941C-FDAE-4890-A4F7-9FC2E6922E06}" type="slidenum">
              <a:rPr lang="en-ZW">
                <a:solidFill>
                  <a:schemeClr val="tx1">
                    <a:alpha val="60000"/>
                  </a:schemeClr>
                </a:solidFill>
              </a:rPr>
              <a:pPr>
                <a:spcAft>
                  <a:spcPts val="600"/>
                </a:spcAft>
              </a:pPr>
              <a:t>6</a:t>
            </a:fld>
            <a:endParaRPr lang="en-ZW">
              <a:solidFill>
                <a:schemeClr val="tx1">
                  <a:alpha val="60000"/>
                </a:schemeClr>
              </a:solidFill>
            </a:endParaRPr>
          </a:p>
        </p:txBody>
      </p:sp>
      <p:graphicFrame>
        <p:nvGraphicFramePr>
          <p:cNvPr id="7" name="Content Placeholder 2">
            <a:extLst>
              <a:ext uri="{FF2B5EF4-FFF2-40B4-BE49-F238E27FC236}">
                <a16:creationId xmlns:a16="http://schemas.microsoft.com/office/drawing/2014/main" id="{B19BE50D-C7F5-BDD1-89B9-B49C3C6ED8B5}"/>
              </a:ext>
            </a:extLst>
          </p:cNvPr>
          <p:cNvGraphicFramePr>
            <a:graphicFrameLocks noGrp="1"/>
          </p:cNvGraphicFramePr>
          <p:nvPr>
            <p:ph idx="1"/>
            <p:extLst>
              <p:ext uri="{D42A27DB-BD31-4B8C-83A1-F6EECF244321}">
                <p14:modId xmlns:p14="http://schemas.microsoft.com/office/powerpoint/2010/main" val="1131076630"/>
              </p:ext>
            </p:extLst>
          </p:nvPr>
        </p:nvGraphicFramePr>
        <p:xfrm>
          <a:off x="838200" y="2211233"/>
          <a:ext cx="10515600" cy="3965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2">
            <a:extLst>
              <a:ext uri="{FF2B5EF4-FFF2-40B4-BE49-F238E27FC236}">
                <a16:creationId xmlns:a16="http://schemas.microsoft.com/office/drawing/2014/main" id="{109BF5B1-0321-A229-E7B4-98FF3123D376}"/>
              </a:ext>
            </a:extLst>
          </p:cNvPr>
          <p:cNvGrpSpPr/>
          <p:nvPr/>
        </p:nvGrpSpPr>
        <p:grpSpPr>
          <a:xfrm>
            <a:off x="7676708" y="6176963"/>
            <a:ext cx="4069206" cy="554343"/>
            <a:chOff x="2821875" y="3421860"/>
            <a:chExt cx="5048250" cy="716280"/>
          </a:xfrm>
        </p:grpSpPr>
        <p:grpSp>
          <p:nvGrpSpPr>
            <p:cNvPr id="6" name="Group 5">
              <a:extLst>
                <a:ext uri="{FF2B5EF4-FFF2-40B4-BE49-F238E27FC236}">
                  <a16:creationId xmlns:a16="http://schemas.microsoft.com/office/drawing/2014/main" id="{0F2415D1-47F4-2A63-3305-C85707D50AAC}"/>
                </a:ext>
              </a:extLst>
            </p:cNvPr>
            <p:cNvGrpSpPr/>
            <p:nvPr/>
          </p:nvGrpSpPr>
          <p:grpSpPr>
            <a:xfrm>
              <a:off x="2821875" y="3421860"/>
              <a:ext cx="5048250" cy="716280"/>
              <a:chOff x="2821875" y="3421850"/>
              <a:chExt cx="5048250" cy="716300"/>
            </a:xfrm>
          </p:grpSpPr>
          <p:sp>
            <p:nvSpPr>
              <p:cNvPr id="8" name="Rectangle 7">
                <a:extLst>
                  <a:ext uri="{FF2B5EF4-FFF2-40B4-BE49-F238E27FC236}">
                    <a16:creationId xmlns:a16="http://schemas.microsoft.com/office/drawing/2014/main" id="{4B2025D2-AE2E-C6CF-3D29-B9D90C08808F}"/>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9" name="Group 8">
                <a:extLst>
                  <a:ext uri="{FF2B5EF4-FFF2-40B4-BE49-F238E27FC236}">
                    <a16:creationId xmlns:a16="http://schemas.microsoft.com/office/drawing/2014/main" id="{B72AB617-0905-0912-6386-9839B0E4893E}"/>
                  </a:ext>
                </a:extLst>
              </p:cNvPr>
              <p:cNvGrpSpPr/>
              <p:nvPr/>
            </p:nvGrpSpPr>
            <p:grpSpPr>
              <a:xfrm>
                <a:off x="2821875" y="3421860"/>
                <a:ext cx="5048250" cy="716280"/>
                <a:chOff x="0" y="0"/>
                <a:chExt cx="5839491" cy="1036644"/>
              </a:xfrm>
            </p:grpSpPr>
            <p:sp>
              <p:nvSpPr>
                <p:cNvPr id="10" name="Rectangle 9">
                  <a:extLst>
                    <a:ext uri="{FF2B5EF4-FFF2-40B4-BE49-F238E27FC236}">
                      <a16:creationId xmlns:a16="http://schemas.microsoft.com/office/drawing/2014/main" id="{13AFB75B-8B16-4A19-7464-2004D7AE1CDE}"/>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9" name="Shape 6">
                  <a:extLst>
                    <a:ext uri="{FF2B5EF4-FFF2-40B4-BE49-F238E27FC236}">
                      <a16:creationId xmlns:a16="http://schemas.microsoft.com/office/drawing/2014/main" id="{F981FE63-1D56-F8CE-6C3A-AF4213FD474C}"/>
                    </a:ext>
                  </a:extLst>
                </p:cNvPr>
                <p:cNvPicPr preferRelativeResize="0"/>
                <p:nvPr/>
              </p:nvPicPr>
              <p:blipFill rotWithShape="1">
                <a:blip r:embed="rId8">
                  <a:alphaModFix/>
                </a:blip>
                <a:srcRect/>
                <a:stretch/>
              </p:blipFill>
              <p:spPr>
                <a:xfrm>
                  <a:off x="0" y="0"/>
                  <a:ext cx="1609725" cy="1033145"/>
                </a:xfrm>
                <a:prstGeom prst="rect">
                  <a:avLst/>
                </a:prstGeom>
                <a:noFill/>
                <a:ln>
                  <a:noFill/>
                </a:ln>
              </p:spPr>
            </p:pic>
            <p:pic>
              <p:nvPicPr>
                <p:cNvPr id="21" name="Shape 7">
                  <a:extLst>
                    <a:ext uri="{FF2B5EF4-FFF2-40B4-BE49-F238E27FC236}">
                      <a16:creationId xmlns:a16="http://schemas.microsoft.com/office/drawing/2014/main" id="{B1451280-B612-2C65-84FE-7EED56C23781}"/>
                    </a:ext>
                  </a:extLst>
                </p:cNvPr>
                <p:cNvPicPr preferRelativeResize="0"/>
                <p:nvPr/>
              </p:nvPicPr>
              <p:blipFill rotWithShape="1">
                <a:blip r:embed="rId9">
                  <a:alphaModFix/>
                </a:blip>
                <a:srcRect/>
                <a:stretch/>
              </p:blipFill>
              <p:spPr>
                <a:xfrm>
                  <a:off x="1778311" y="50489"/>
                  <a:ext cx="2537460" cy="986155"/>
                </a:xfrm>
                <a:prstGeom prst="rect">
                  <a:avLst/>
                </a:prstGeom>
                <a:noFill/>
                <a:ln>
                  <a:noFill/>
                </a:ln>
              </p:spPr>
            </p:pic>
            <p:pic>
              <p:nvPicPr>
                <p:cNvPr id="22" name="Shape 8">
                  <a:extLst>
                    <a:ext uri="{FF2B5EF4-FFF2-40B4-BE49-F238E27FC236}">
                      <a16:creationId xmlns:a16="http://schemas.microsoft.com/office/drawing/2014/main" id="{B6A4B57A-39AC-8B69-4876-5FD616154ED8}"/>
                    </a:ext>
                  </a:extLst>
                </p:cNvPr>
                <p:cNvPicPr preferRelativeResize="0"/>
                <p:nvPr/>
              </p:nvPicPr>
              <p:blipFill rotWithShape="1">
                <a:blip r:embed="rId10">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1348228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7189"/>
            <a:ext cx="3374136" cy="5567891"/>
          </a:xfrm>
        </p:spPr>
        <p:txBody>
          <a:bodyPr>
            <a:normAutofit/>
          </a:bodyPr>
          <a:lstStyle/>
          <a:p>
            <a:r>
              <a:rPr lang="en-GB" sz="4800" dirty="0"/>
              <a:t>Medical Examination</a:t>
            </a:r>
          </a:p>
        </p:txBody>
      </p:sp>
      <p:graphicFrame>
        <p:nvGraphicFramePr>
          <p:cNvPr id="5" name="Content Placeholder 2">
            <a:extLst>
              <a:ext uri="{FF2B5EF4-FFF2-40B4-BE49-F238E27FC236}">
                <a16:creationId xmlns:a16="http://schemas.microsoft.com/office/drawing/2014/main" id="{982673AC-92AB-F7DB-7A6B-6683C24D1A37}"/>
              </a:ext>
            </a:extLst>
          </p:cNvPr>
          <p:cNvGraphicFramePr>
            <a:graphicFrameLocks noGrp="1"/>
          </p:cNvGraphicFramePr>
          <p:nvPr>
            <p:ph idx="1"/>
            <p:extLst>
              <p:ext uri="{D42A27DB-BD31-4B8C-83A1-F6EECF244321}">
                <p14:modId xmlns:p14="http://schemas.microsoft.com/office/powerpoint/2010/main" val="3272540841"/>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2">
            <a:extLst>
              <a:ext uri="{FF2B5EF4-FFF2-40B4-BE49-F238E27FC236}">
                <a16:creationId xmlns:a16="http://schemas.microsoft.com/office/drawing/2014/main" id="{EA4DD165-9646-446C-1665-905A6E686F1F}"/>
              </a:ext>
            </a:extLst>
          </p:cNvPr>
          <p:cNvGrpSpPr/>
          <p:nvPr/>
        </p:nvGrpSpPr>
        <p:grpSpPr>
          <a:xfrm>
            <a:off x="7644810" y="6125080"/>
            <a:ext cx="4101104" cy="606226"/>
            <a:chOff x="2821875" y="3421860"/>
            <a:chExt cx="5048250" cy="716280"/>
          </a:xfrm>
        </p:grpSpPr>
        <p:grpSp>
          <p:nvGrpSpPr>
            <p:cNvPr id="4" name="Group 3">
              <a:extLst>
                <a:ext uri="{FF2B5EF4-FFF2-40B4-BE49-F238E27FC236}">
                  <a16:creationId xmlns:a16="http://schemas.microsoft.com/office/drawing/2014/main" id="{F7EF3A77-64BF-4B68-B90C-68C0E6052271}"/>
                </a:ext>
              </a:extLst>
            </p:cNvPr>
            <p:cNvGrpSpPr/>
            <p:nvPr/>
          </p:nvGrpSpPr>
          <p:grpSpPr>
            <a:xfrm>
              <a:off x="2821875" y="3421860"/>
              <a:ext cx="5048250" cy="716280"/>
              <a:chOff x="2821875" y="3421850"/>
              <a:chExt cx="5048250" cy="716300"/>
            </a:xfrm>
          </p:grpSpPr>
          <p:sp>
            <p:nvSpPr>
              <p:cNvPr id="6" name="Rectangle 5">
                <a:extLst>
                  <a:ext uri="{FF2B5EF4-FFF2-40B4-BE49-F238E27FC236}">
                    <a16:creationId xmlns:a16="http://schemas.microsoft.com/office/drawing/2014/main" id="{3EC49185-244D-4916-1805-FE255407F640}"/>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7" name="Group 6">
                <a:extLst>
                  <a:ext uri="{FF2B5EF4-FFF2-40B4-BE49-F238E27FC236}">
                    <a16:creationId xmlns:a16="http://schemas.microsoft.com/office/drawing/2014/main" id="{F90ADEF8-D458-079F-72AE-D03CD6F7F66F}"/>
                  </a:ext>
                </a:extLst>
              </p:cNvPr>
              <p:cNvGrpSpPr/>
              <p:nvPr/>
            </p:nvGrpSpPr>
            <p:grpSpPr>
              <a:xfrm>
                <a:off x="2821875" y="3421860"/>
                <a:ext cx="5048250" cy="716280"/>
                <a:chOff x="0" y="0"/>
                <a:chExt cx="5839491" cy="1036644"/>
              </a:xfrm>
            </p:grpSpPr>
            <p:sp>
              <p:nvSpPr>
                <p:cNvPr id="8" name="Rectangle 7">
                  <a:extLst>
                    <a:ext uri="{FF2B5EF4-FFF2-40B4-BE49-F238E27FC236}">
                      <a16:creationId xmlns:a16="http://schemas.microsoft.com/office/drawing/2014/main" id="{08E397C9-8968-D040-1E85-E2B0F4030D20}"/>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7" name="Shape 6">
                  <a:extLst>
                    <a:ext uri="{FF2B5EF4-FFF2-40B4-BE49-F238E27FC236}">
                      <a16:creationId xmlns:a16="http://schemas.microsoft.com/office/drawing/2014/main" id="{46393EFF-7031-3D45-50C4-8A069FB502FC}"/>
                    </a:ext>
                  </a:extLst>
                </p:cNvPr>
                <p:cNvPicPr preferRelativeResize="0"/>
                <p:nvPr/>
              </p:nvPicPr>
              <p:blipFill rotWithShape="1">
                <a:blip r:embed="rId7">
                  <a:alphaModFix/>
                </a:blip>
                <a:srcRect/>
                <a:stretch/>
              </p:blipFill>
              <p:spPr>
                <a:xfrm>
                  <a:off x="0" y="0"/>
                  <a:ext cx="1609725" cy="1033145"/>
                </a:xfrm>
                <a:prstGeom prst="rect">
                  <a:avLst/>
                </a:prstGeom>
                <a:noFill/>
                <a:ln>
                  <a:noFill/>
                </a:ln>
              </p:spPr>
            </p:pic>
            <p:pic>
              <p:nvPicPr>
                <p:cNvPr id="19" name="Shape 7">
                  <a:extLst>
                    <a:ext uri="{FF2B5EF4-FFF2-40B4-BE49-F238E27FC236}">
                      <a16:creationId xmlns:a16="http://schemas.microsoft.com/office/drawing/2014/main" id="{BD89BE40-1642-7893-E073-9EE5792E9EEA}"/>
                    </a:ext>
                  </a:extLst>
                </p:cNvPr>
                <p:cNvPicPr preferRelativeResize="0"/>
                <p:nvPr/>
              </p:nvPicPr>
              <p:blipFill rotWithShape="1">
                <a:blip r:embed="rId8">
                  <a:alphaModFix/>
                </a:blip>
                <a:srcRect/>
                <a:stretch/>
              </p:blipFill>
              <p:spPr>
                <a:xfrm>
                  <a:off x="1778311" y="50489"/>
                  <a:ext cx="2537460" cy="986155"/>
                </a:xfrm>
                <a:prstGeom prst="rect">
                  <a:avLst/>
                </a:prstGeom>
                <a:noFill/>
                <a:ln>
                  <a:noFill/>
                </a:ln>
              </p:spPr>
            </p:pic>
            <p:pic>
              <p:nvPicPr>
                <p:cNvPr id="20" name="Shape 8">
                  <a:extLst>
                    <a:ext uri="{FF2B5EF4-FFF2-40B4-BE49-F238E27FC236}">
                      <a16:creationId xmlns:a16="http://schemas.microsoft.com/office/drawing/2014/main" id="{5D97EFE9-643A-FA63-1B56-B3245518EA6D}"/>
                    </a:ext>
                  </a:extLst>
                </p:cNvPr>
                <p:cNvPicPr preferRelativeResize="0"/>
                <p:nvPr/>
              </p:nvPicPr>
              <p:blipFill rotWithShape="1">
                <a:blip r:embed="rId9">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402130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71597" y="348865"/>
            <a:ext cx="10044023" cy="877729"/>
          </a:xfrm>
        </p:spPr>
        <p:txBody>
          <a:bodyPr anchor="ctr">
            <a:normAutofit/>
          </a:bodyPr>
          <a:lstStyle/>
          <a:p>
            <a:r>
              <a:rPr lang="en-ZW" sz="4000">
                <a:solidFill>
                  <a:srgbClr val="FFFFFF"/>
                </a:solidFill>
              </a:rPr>
              <a:t>Timing of examination</a:t>
            </a:r>
          </a:p>
        </p:txBody>
      </p:sp>
      <p:sp>
        <p:nvSpPr>
          <p:cNvPr id="5" name="Date Placeholder 4"/>
          <p:cNvSpPr>
            <a:spLocks noGrp="1"/>
          </p:cNvSpPr>
          <p:nvPr>
            <p:ph type="dt" sz="half" idx="10"/>
          </p:nvPr>
        </p:nvSpPr>
        <p:spPr>
          <a:xfrm>
            <a:off x="8970264" y="6455664"/>
            <a:ext cx="2743200" cy="365125"/>
          </a:xfrm>
        </p:spPr>
        <p:txBody>
          <a:bodyPr>
            <a:normAutofit/>
          </a:bodyPr>
          <a:lstStyle/>
          <a:p>
            <a:pPr algn="r">
              <a:spcAft>
                <a:spcPts val="600"/>
              </a:spcAft>
            </a:pPr>
            <a:fld id="{EBDFB01D-61B0-4F69-B2F9-1142F3C28A58}" type="datetime1">
              <a:rPr lang="en-US" sz="1100">
                <a:solidFill>
                  <a:schemeClr val="tx1">
                    <a:lumMod val="50000"/>
                    <a:lumOff val="50000"/>
                  </a:schemeClr>
                </a:solidFill>
              </a:rPr>
              <a:pPr algn="r">
                <a:spcAft>
                  <a:spcPts val="600"/>
                </a:spcAft>
              </a:pPr>
              <a:t>9/17/24</a:t>
            </a:fld>
            <a:endParaRPr lang="en-ZW" sz="1100">
              <a:solidFill>
                <a:schemeClr val="tx1">
                  <a:lumMod val="50000"/>
                  <a:lumOff val="50000"/>
                </a:schemeClr>
              </a:solidFill>
            </a:endParaRP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48DD941C-FDAE-4890-A4F7-9FC2E6922E06}" type="slidenum">
              <a:rPr lang="en-ZW" sz="1100">
                <a:solidFill>
                  <a:schemeClr val="tx1">
                    <a:lumMod val="50000"/>
                    <a:lumOff val="50000"/>
                  </a:schemeClr>
                </a:solidFill>
              </a:rPr>
              <a:pPr>
                <a:spcAft>
                  <a:spcPts val="600"/>
                </a:spcAft>
              </a:pPr>
              <a:t>8</a:t>
            </a:fld>
            <a:endParaRPr lang="en-ZW" sz="1100">
              <a:solidFill>
                <a:schemeClr val="tx1">
                  <a:lumMod val="50000"/>
                  <a:lumOff val="50000"/>
                </a:schemeClr>
              </a:solidFill>
            </a:endParaRPr>
          </a:p>
        </p:txBody>
      </p:sp>
      <p:graphicFrame>
        <p:nvGraphicFramePr>
          <p:cNvPr id="7" name="Content Placeholder 2">
            <a:extLst>
              <a:ext uri="{FF2B5EF4-FFF2-40B4-BE49-F238E27FC236}">
                <a16:creationId xmlns:a16="http://schemas.microsoft.com/office/drawing/2014/main" id="{9990FAE2-D0D9-3A0C-09C1-ACDBF3A89892}"/>
              </a:ext>
            </a:extLst>
          </p:cNvPr>
          <p:cNvGraphicFramePr>
            <a:graphicFrameLocks noGrp="1"/>
          </p:cNvGraphicFramePr>
          <p:nvPr>
            <p:ph idx="1"/>
            <p:extLst>
              <p:ext uri="{D42A27DB-BD31-4B8C-83A1-F6EECF244321}">
                <p14:modId xmlns:p14="http://schemas.microsoft.com/office/powerpoint/2010/main" val="3840283937"/>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2">
            <a:extLst>
              <a:ext uri="{FF2B5EF4-FFF2-40B4-BE49-F238E27FC236}">
                <a16:creationId xmlns:a16="http://schemas.microsoft.com/office/drawing/2014/main" id="{8FD55A00-35BE-9594-872F-775B10E35C48}"/>
              </a:ext>
            </a:extLst>
          </p:cNvPr>
          <p:cNvGrpSpPr/>
          <p:nvPr/>
        </p:nvGrpSpPr>
        <p:grpSpPr>
          <a:xfrm>
            <a:off x="7666074" y="6105812"/>
            <a:ext cx="4079839" cy="625494"/>
            <a:chOff x="2821875" y="3421860"/>
            <a:chExt cx="5048250" cy="716280"/>
          </a:xfrm>
        </p:grpSpPr>
        <p:grpSp>
          <p:nvGrpSpPr>
            <p:cNvPr id="6" name="Group 5">
              <a:extLst>
                <a:ext uri="{FF2B5EF4-FFF2-40B4-BE49-F238E27FC236}">
                  <a16:creationId xmlns:a16="http://schemas.microsoft.com/office/drawing/2014/main" id="{E54655D3-E14E-CA91-9786-0C89A208541B}"/>
                </a:ext>
              </a:extLst>
            </p:cNvPr>
            <p:cNvGrpSpPr/>
            <p:nvPr/>
          </p:nvGrpSpPr>
          <p:grpSpPr>
            <a:xfrm>
              <a:off x="2821875" y="3421860"/>
              <a:ext cx="5048250" cy="716280"/>
              <a:chOff x="2821875" y="3421850"/>
              <a:chExt cx="5048250" cy="716300"/>
            </a:xfrm>
          </p:grpSpPr>
          <p:sp>
            <p:nvSpPr>
              <p:cNvPr id="8" name="Rectangle 7">
                <a:extLst>
                  <a:ext uri="{FF2B5EF4-FFF2-40B4-BE49-F238E27FC236}">
                    <a16:creationId xmlns:a16="http://schemas.microsoft.com/office/drawing/2014/main" id="{DE695E89-71D8-1FA3-2546-1B76C8D1822F}"/>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9" name="Group 8">
                <a:extLst>
                  <a:ext uri="{FF2B5EF4-FFF2-40B4-BE49-F238E27FC236}">
                    <a16:creationId xmlns:a16="http://schemas.microsoft.com/office/drawing/2014/main" id="{1E8F8EC2-92E0-D4E1-E397-A9B057D0C05D}"/>
                  </a:ext>
                </a:extLst>
              </p:cNvPr>
              <p:cNvGrpSpPr/>
              <p:nvPr/>
            </p:nvGrpSpPr>
            <p:grpSpPr>
              <a:xfrm>
                <a:off x="2821875" y="3421860"/>
                <a:ext cx="5048250" cy="716280"/>
                <a:chOff x="0" y="0"/>
                <a:chExt cx="5839491" cy="1036644"/>
              </a:xfrm>
            </p:grpSpPr>
            <p:sp>
              <p:nvSpPr>
                <p:cNvPr id="10" name="Rectangle 9">
                  <a:extLst>
                    <a:ext uri="{FF2B5EF4-FFF2-40B4-BE49-F238E27FC236}">
                      <a16:creationId xmlns:a16="http://schemas.microsoft.com/office/drawing/2014/main" id="{A6A9A364-31F7-2968-6A25-C119275DA1AB}"/>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19" name="Shape 6">
                  <a:extLst>
                    <a:ext uri="{FF2B5EF4-FFF2-40B4-BE49-F238E27FC236}">
                      <a16:creationId xmlns:a16="http://schemas.microsoft.com/office/drawing/2014/main" id="{0A806947-4ABF-46E8-6B0F-4EE599FEC39B}"/>
                    </a:ext>
                  </a:extLst>
                </p:cNvPr>
                <p:cNvPicPr preferRelativeResize="0"/>
                <p:nvPr/>
              </p:nvPicPr>
              <p:blipFill rotWithShape="1">
                <a:blip r:embed="rId8">
                  <a:alphaModFix/>
                </a:blip>
                <a:srcRect/>
                <a:stretch/>
              </p:blipFill>
              <p:spPr>
                <a:xfrm>
                  <a:off x="0" y="0"/>
                  <a:ext cx="1609725" cy="1033145"/>
                </a:xfrm>
                <a:prstGeom prst="rect">
                  <a:avLst/>
                </a:prstGeom>
                <a:noFill/>
                <a:ln>
                  <a:noFill/>
                </a:ln>
              </p:spPr>
            </p:pic>
            <p:pic>
              <p:nvPicPr>
                <p:cNvPr id="21" name="Shape 7">
                  <a:extLst>
                    <a:ext uri="{FF2B5EF4-FFF2-40B4-BE49-F238E27FC236}">
                      <a16:creationId xmlns:a16="http://schemas.microsoft.com/office/drawing/2014/main" id="{C0777302-E0D6-B791-0138-4B395705FFD9}"/>
                    </a:ext>
                  </a:extLst>
                </p:cNvPr>
                <p:cNvPicPr preferRelativeResize="0"/>
                <p:nvPr/>
              </p:nvPicPr>
              <p:blipFill rotWithShape="1">
                <a:blip r:embed="rId9">
                  <a:alphaModFix/>
                </a:blip>
                <a:srcRect/>
                <a:stretch/>
              </p:blipFill>
              <p:spPr>
                <a:xfrm>
                  <a:off x="1778311" y="50489"/>
                  <a:ext cx="2537460" cy="986155"/>
                </a:xfrm>
                <a:prstGeom prst="rect">
                  <a:avLst/>
                </a:prstGeom>
                <a:noFill/>
                <a:ln>
                  <a:noFill/>
                </a:ln>
              </p:spPr>
            </p:pic>
            <p:pic>
              <p:nvPicPr>
                <p:cNvPr id="22" name="Shape 8">
                  <a:extLst>
                    <a:ext uri="{FF2B5EF4-FFF2-40B4-BE49-F238E27FC236}">
                      <a16:creationId xmlns:a16="http://schemas.microsoft.com/office/drawing/2014/main" id="{663C540C-9DE9-426A-A046-7FA587E70B4C}"/>
                    </a:ext>
                  </a:extLst>
                </p:cNvPr>
                <p:cNvPicPr preferRelativeResize="0"/>
                <p:nvPr/>
              </p:nvPicPr>
              <p:blipFill rotWithShape="1">
                <a:blip r:embed="rId10">
                  <a:alphaModFix/>
                </a:blip>
                <a:srcRect/>
                <a:stretch/>
              </p:blipFill>
              <p:spPr>
                <a:xfrm>
                  <a:off x="4841271" y="50489"/>
                  <a:ext cx="998220" cy="980440"/>
                </a:xfrm>
                <a:prstGeom prst="rect">
                  <a:avLst/>
                </a:prstGeom>
                <a:noFill/>
                <a:ln>
                  <a:noFill/>
                </a:ln>
              </p:spPr>
            </p:pic>
          </p:grpSp>
        </p:grpSp>
      </p:grpSp>
    </p:spTree>
    <p:extLst>
      <p:ext uri="{BB962C8B-B14F-4D97-AF65-F5344CB8AC3E}">
        <p14:creationId xmlns:p14="http://schemas.microsoft.com/office/powerpoint/2010/main" val="11743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04" name="Rectangle 2970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6" name="Freeform: Shape 2970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Rectangle 2">
            <a:extLst>
              <a:ext uri="{FF2B5EF4-FFF2-40B4-BE49-F238E27FC236}">
                <a16:creationId xmlns:a16="http://schemas.microsoft.com/office/drawing/2014/main" id="{FE8164C1-B635-5C3B-E654-1808A8E6A160}"/>
              </a:ext>
            </a:extLst>
          </p:cNvPr>
          <p:cNvSpPr>
            <a:spLocks noGrp="1" noChangeArrowheads="1"/>
          </p:cNvSpPr>
          <p:nvPr>
            <p:ph type="title"/>
          </p:nvPr>
        </p:nvSpPr>
        <p:spPr>
          <a:xfrm>
            <a:off x="686834" y="1153572"/>
            <a:ext cx="3200400" cy="4461163"/>
          </a:xfrm>
        </p:spPr>
        <p:txBody>
          <a:bodyPr>
            <a:normAutofit/>
          </a:bodyPr>
          <a:lstStyle/>
          <a:p>
            <a:pPr eaLnBrk="1" hangingPunct="1"/>
            <a:r>
              <a:rPr lang="en-US" altLang="en-ZM">
                <a:solidFill>
                  <a:srgbClr val="FFFFFF"/>
                </a:solidFill>
              </a:rPr>
              <a:t>Forensic Examination</a:t>
            </a:r>
          </a:p>
        </p:txBody>
      </p:sp>
      <p:sp>
        <p:nvSpPr>
          <p:cNvPr id="29708" name="Arc 2970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699" name="Rectangle 3">
            <a:extLst>
              <a:ext uri="{FF2B5EF4-FFF2-40B4-BE49-F238E27FC236}">
                <a16:creationId xmlns:a16="http://schemas.microsoft.com/office/drawing/2014/main" id="{EFAFF973-61E6-1C19-A5C9-991984BB35BB}"/>
              </a:ext>
            </a:extLst>
          </p:cNvPr>
          <p:cNvSpPr>
            <a:spLocks noGrp="1" noChangeArrowheads="1"/>
          </p:cNvSpPr>
          <p:nvPr>
            <p:ph type="body" idx="1"/>
          </p:nvPr>
        </p:nvSpPr>
        <p:spPr>
          <a:xfrm>
            <a:off x="4447308" y="591344"/>
            <a:ext cx="6906491" cy="5585619"/>
          </a:xfrm>
        </p:spPr>
        <p:txBody>
          <a:bodyPr anchor="ctr">
            <a:normAutofit/>
          </a:bodyPr>
          <a:lstStyle/>
          <a:p>
            <a:pPr eaLnBrk="1" hangingPunct="1">
              <a:buFontTx/>
              <a:buNone/>
            </a:pPr>
            <a:r>
              <a:rPr lang="en-US" altLang="en-ZM" dirty="0">
                <a:ea typeface="ＭＳ Ｐゴシック" panose="020B0600070205080204" pitchFamily="34" charset="-128"/>
              </a:rPr>
              <a:t>Forensic goal:</a:t>
            </a:r>
          </a:p>
          <a:p>
            <a:pPr eaLnBrk="1" hangingPunct="1"/>
            <a:r>
              <a:rPr lang="en-US" altLang="en-ZM" dirty="0">
                <a:ea typeface="ＭＳ Ｐゴシック" panose="020B0600070205080204" pitchFamily="34" charset="-128"/>
              </a:rPr>
              <a:t>Provide an independent reconstruction of the events in question that is:</a:t>
            </a:r>
          </a:p>
          <a:p>
            <a:pPr lvl="1" eaLnBrk="1" hangingPunct="1"/>
            <a:r>
              <a:rPr lang="en-US" altLang="en-ZM" dirty="0">
                <a:ea typeface="ＭＳ Ｐゴシック" panose="020B0600070205080204" pitchFamily="34" charset="-128"/>
              </a:rPr>
              <a:t>Accurate</a:t>
            </a:r>
          </a:p>
          <a:p>
            <a:pPr lvl="1" eaLnBrk="1" hangingPunct="1"/>
            <a:r>
              <a:rPr lang="en-US" altLang="en-ZM" dirty="0">
                <a:ea typeface="ＭＳ Ｐゴシック" panose="020B0600070205080204" pitchFamily="34" charset="-128"/>
              </a:rPr>
              <a:t>Objective</a:t>
            </a:r>
          </a:p>
          <a:p>
            <a:pPr lvl="1" eaLnBrk="1" hangingPunct="1"/>
            <a:r>
              <a:rPr lang="en-US" altLang="en-ZM" dirty="0">
                <a:ea typeface="ＭＳ Ｐゴシック" panose="020B0600070205080204" pitchFamily="34" charset="-128"/>
              </a:rPr>
              <a:t>Scientifically sound</a:t>
            </a:r>
          </a:p>
          <a:p>
            <a:pPr lvl="1" eaLnBrk="1" hangingPunct="1"/>
            <a:r>
              <a:rPr lang="en-US" altLang="en-ZM" dirty="0">
                <a:ea typeface="ＭＳ Ｐゴシック" panose="020B0600070205080204" pitchFamily="34" charset="-128"/>
              </a:rPr>
              <a:t>Evidence-based</a:t>
            </a:r>
          </a:p>
          <a:p>
            <a:pPr eaLnBrk="1" hangingPunct="1"/>
            <a:r>
              <a:rPr lang="en-US" altLang="en-ZM" dirty="0">
                <a:ea typeface="ＭＳ Ｐゴシック" panose="020B0600070205080204" pitchFamily="34" charset="-128"/>
              </a:rPr>
              <a:t>DNA is the gold standard</a:t>
            </a:r>
          </a:p>
          <a:p>
            <a:pPr lvl="1" eaLnBrk="1" hangingPunct="1"/>
            <a:r>
              <a:rPr lang="en-US" altLang="en-ZM" dirty="0">
                <a:ea typeface="ＭＳ Ｐゴシック" panose="020B0600070205080204" pitchFamily="34" charset="-128"/>
              </a:rPr>
              <a:t>Contact</a:t>
            </a:r>
          </a:p>
          <a:p>
            <a:pPr lvl="1" eaLnBrk="1" hangingPunct="1"/>
            <a:r>
              <a:rPr lang="en-US" altLang="en-ZM" dirty="0">
                <a:ea typeface="ＭＳ Ｐゴシック" panose="020B0600070205080204" pitchFamily="34" charset="-128"/>
              </a:rPr>
              <a:t>Identity</a:t>
            </a:r>
          </a:p>
        </p:txBody>
      </p:sp>
      <p:grpSp>
        <p:nvGrpSpPr>
          <p:cNvPr id="2" name="Group 1">
            <a:extLst>
              <a:ext uri="{FF2B5EF4-FFF2-40B4-BE49-F238E27FC236}">
                <a16:creationId xmlns:a16="http://schemas.microsoft.com/office/drawing/2014/main" id="{520FB3C9-4F4D-58F2-6567-861C0A7FCBF1}"/>
              </a:ext>
            </a:extLst>
          </p:cNvPr>
          <p:cNvGrpSpPr/>
          <p:nvPr/>
        </p:nvGrpSpPr>
        <p:grpSpPr>
          <a:xfrm>
            <a:off x="7662482" y="6092456"/>
            <a:ext cx="4083432" cy="638850"/>
            <a:chOff x="2821875" y="3421860"/>
            <a:chExt cx="5048250" cy="716280"/>
          </a:xfrm>
        </p:grpSpPr>
        <p:grpSp>
          <p:nvGrpSpPr>
            <p:cNvPr id="3" name="Group 2">
              <a:extLst>
                <a:ext uri="{FF2B5EF4-FFF2-40B4-BE49-F238E27FC236}">
                  <a16:creationId xmlns:a16="http://schemas.microsoft.com/office/drawing/2014/main" id="{73E84976-E4E8-AF41-B249-F15CD501A9C9}"/>
                </a:ext>
              </a:extLst>
            </p:cNvPr>
            <p:cNvGrpSpPr/>
            <p:nvPr/>
          </p:nvGrpSpPr>
          <p:grpSpPr>
            <a:xfrm>
              <a:off x="2821875" y="3421860"/>
              <a:ext cx="5048250" cy="716280"/>
              <a:chOff x="2821875" y="3421850"/>
              <a:chExt cx="5048250" cy="716300"/>
            </a:xfrm>
          </p:grpSpPr>
          <p:sp>
            <p:nvSpPr>
              <p:cNvPr id="4" name="Rectangle 3">
                <a:extLst>
                  <a:ext uri="{FF2B5EF4-FFF2-40B4-BE49-F238E27FC236}">
                    <a16:creationId xmlns:a16="http://schemas.microsoft.com/office/drawing/2014/main" id="{F19324E9-BB16-7A77-046B-D8BC98027A33}"/>
                  </a:ext>
                </a:extLst>
              </p:cNvPr>
              <p:cNvSpPr/>
              <p:nvPr/>
            </p:nvSpPr>
            <p:spPr>
              <a:xfrm>
                <a:off x="2821875" y="3421850"/>
                <a:ext cx="5048250" cy="716300"/>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grpSp>
            <p:nvGrpSpPr>
              <p:cNvPr id="5" name="Group 4">
                <a:extLst>
                  <a:ext uri="{FF2B5EF4-FFF2-40B4-BE49-F238E27FC236}">
                    <a16:creationId xmlns:a16="http://schemas.microsoft.com/office/drawing/2014/main" id="{27CABA8A-40DD-F90E-D39F-F758E7E59112}"/>
                  </a:ext>
                </a:extLst>
              </p:cNvPr>
              <p:cNvGrpSpPr/>
              <p:nvPr/>
            </p:nvGrpSpPr>
            <p:grpSpPr>
              <a:xfrm>
                <a:off x="2821875" y="3421860"/>
                <a:ext cx="5048250" cy="716280"/>
                <a:chOff x="0" y="0"/>
                <a:chExt cx="5839491" cy="1036644"/>
              </a:xfrm>
            </p:grpSpPr>
            <p:sp>
              <p:nvSpPr>
                <p:cNvPr id="6" name="Rectangle 5">
                  <a:extLst>
                    <a:ext uri="{FF2B5EF4-FFF2-40B4-BE49-F238E27FC236}">
                      <a16:creationId xmlns:a16="http://schemas.microsoft.com/office/drawing/2014/main" id="{9FDA0088-0B2D-0825-D241-764772CFCEBC}"/>
                    </a:ext>
                  </a:extLst>
                </p:cNvPr>
                <p:cNvSpPr/>
                <p:nvPr/>
              </p:nvSpPr>
              <p:spPr>
                <a:xfrm>
                  <a:off x="0" y="0"/>
                  <a:ext cx="5839475" cy="1036625"/>
                </a:xfrm>
                <a:prstGeom prst="rect">
                  <a:avLst/>
                </a:prstGeom>
                <a:noFill/>
                <a:ln>
                  <a:noFill/>
                </a:ln>
              </p:spPr>
              <p:txBody>
                <a:bodyPr spcFirstLastPara="1" wrap="square" lIns="91425" tIns="91425" rIns="91425" bIns="91425" anchor="ctr" anchorCtr="0">
                  <a:noAutofit/>
                </a:bodyPr>
                <a:lstStyle/>
                <a:p>
                  <a:r>
                    <a:rPr lang="en-GB" sz="1200">
                      <a:effectLst/>
                      <a:latin typeface="Calibri" panose="020F0502020204030204" pitchFamily="34" charset="0"/>
                      <a:ea typeface="Calibri" panose="020F0502020204030204" pitchFamily="34" charset="0"/>
                    </a:rPr>
                    <a:t> </a:t>
                  </a:r>
                  <a:endParaRPr lang="en-ZM" sz="1200">
                    <a:effectLst/>
                    <a:latin typeface="Calibri" panose="020F0502020204030204" pitchFamily="34" charset="0"/>
                    <a:ea typeface="Calibri" panose="020F0502020204030204" pitchFamily="34" charset="0"/>
                  </a:endParaRPr>
                </a:p>
              </p:txBody>
            </p:sp>
            <p:pic>
              <p:nvPicPr>
                <p:cNvPr id="7" name="Shape 6">
                  <a:extLst>
                    <a:ext uri="{FF2B5EF4-FFF2-40B4-BE49-F238E27FC236}">
                      <a16:creationId xmlns:a16="http://schemas.microsoft.com/office/drawing/2014/main" id="{0F28226B-AC8D-05B6-5334-0C03622B8BA6}"/>
                    </a:ext>
                  </a:extLst>
                </p:cNvPr>
                <p:cNvPicPr preferRelativeResize="0"/>
                <p:nvPr/>
              </p:nvPicPr>
              <p:blipFill rotWithShape="1">
                <a:blip r:embed="rId3">
                  <a:alphaModFix/>
                </a:blip>
                <a:srcRect/>
                <a:stretch/>
              </p:blipFill>
              <p:spPr>
                <a:xfrm>
                  <a:off x="0" y="0"/>
                  <a:ext cx="1609725" cy="1033145"/>
                </a:xfrm>
                <a:prstGeom prst="rect">
                  <a:avLst/>
                </a:prstGeom>
                <a:noFill/>
                <a:ln>
                  <a:noFill/>
                </a:ln>
              </p:spPr>
            </p:pic>
            <p:pic>
              <p:nvPicPr>
                <p:cNvPr id="8" name="Shape 7">
                  <a:extLst>
                    <a:ext uri="{FF2B5EF4-FFF2-40B4-BE49-F238E27FC236}">
                      <a16:creationId xmlns:a16="http://schemas.microsoft.com/office/drawing/2014/main" id="{C42FFCF7-8254-D388-A244-BE4AE1FD834E}"/>
                    </a:ext>
                  </a:extLst>
                </p:cNvPr>
                <p:cNvPicPr preferRelativeResize="0"/>
                <p:nvPr/>
              </p:nvPicPr>
              <p:blipFill rotWithShape="1">
                <a:blip r:embed="rId4">
                  <a:alphaModFix/>
                </a:blip>
                <a:srcRect/>
                <a:stretch/>
              </p:blipFill>
              <p:spPr>
                <a:xfrm>
                  <a:off x="1778311" y="50489"/>
                  <a:ext cx="2537460" cy="986155"/>
                </a:xfrm>
                <a:prstGeom prst="rect">
                  <a:avLst/>
                </a:prstGeom>
                <a:noFill/>
                <a:ln>
                  <a:noFill/>
                </a:ln>
              </p:spPr>
            </p:pic>
            <p:pic>
              <p:nvPicPr>
                <p:cNvPr id="9" name="Shape 8">
                  <a:extLst>
                    <a:ext uri="{FF2B5EF4-FFF2-40B4-BE49-F238E27FC236}">
                      <a16:creationId xmlns:a16="http://schemas.microsoft.com/office/drawing/2014/main" id="{E16B5CF2-B804-B494-BFB7-9483633CB21E}"/>
                    </a:ext>
                  </a:extLst>
                </p:cNvPr>
                <p:cNvPicPr preferRelativeResize="0"/>
                <p:nvPr/>
              </p:nvPicPr>
              <p:blipFill rotWithShape="1">
                <a:blip r:embed="rId5">
                  <a:alphaModFix/>
                </a:blip>
                <a:srcRect/>
                <a:stretch/>
              </p:blipFill>
              <p:spPr>
                <a:xfrm>
                  <a:off x="4841271" y="50489"/>
                  <a:ext cx="998220" cy="980440"/>
                </a:xfrm>
                <a:prstGeom prst="rect">
                  <a:avLst/>
                </a:prstGeom>
                <a:noFill/>
                <a:ln>
                  <a:noFill/>
                </a:ln>
              </p:spPr>
            </p:pic>
          </p:grpSp>
        </p:grpSp>
      </p:grpSp>
    </p:spTree>
  </p:cSld>
  <p:clrMapOvr>
    <a:masterClrMapping/>
  </p:clrMapOvr>
  <p:transition spd="slow"/>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1339</TotalTime>
  <Words>814</Words>
  <Application>Microsoft Macintosh PowerPoint</Application>
  <PresentationFormat>Widescreen</PresentationFormat>
  <Paragraphs>158</Paragraphs>
  <Slides>21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ＭＳ Ｐゴシック</vt:lpstr>
      <vt:lpstr>Arial</vt:lpstr>
      <vt:lpstr>Calibri</vt:lpstr>
      <vt:lpstr>Calibri Light</vt:lpstr>
      <vt:lpstr>Tahoma</vt:lpstr>
      <vt:lpstr>Times New Roman</vt:lpstr>
      <vt:lpstr>Wingdings 2</vt:lpstr>
      <vt:lpstr>Office 2013 - 2022 Theme</vt:lpstr>
      <vt:lpstr>    </vt:lpstr>
      <vt:lpstr>Outline</vt:lpstr>
      <vt:lpstr>PowerPoint Presentation</vt:lpstr>
      <vt:lpstr>Evaluation</vt:lpstr>
      <vt:lpstr>Complete Medical Examination Includes</vt:lpstr>
      <vt:lpstr>Medical History</vt:lpstr>
      <vt:lpstr>Medical Examination</vt:lpstr>
      <vt:lpstr>Timing of examination</vt:lpstr>
      <vt:lpstr>Forensic Examination</vt:lpstr>
      <vt:lpstr>⁠Available Forensic technology  to prevent/respond to GBV in Zambia:</vt:lpstr>
      <vt:lpstr>Successes /failures</vt:lpstr>
      <vt:lpstr>Challenges</vt:lpstr>
      <vt:lpstr>Recommendations for more effective use of Forensic Evidence</vt:lpstr>
      <vt:lpstr>Police Medical Report Form ZP 32</vt:lpstr>
      <vt:lpstr>SIGNING ELIGIBILITY</vt:lpstr>
      <vt:lpstr>PowerPoint Presentation</vt:lpstr>
      <vt:lpstr>PowerPoint Presentation</vt:lpstr>
      <vt:lpstr>PowerPoint Presentation</vt:lpstr>
      <vt:lpstr>PowerPoint Presentation</vt:lpstr>
      <vt:lpstr>Disclaimer </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Mwansa J Kaunda</dc:creator>
  <cp:lastModifiedBy>Dr Mwansa Kaunda Jonathan</cp:lastModifiedBy>
  <cp:revision>189</cp:revision>
  <dcterms:created xsi:type="dcterms:W3CDTF">2023-08-30T12:31:22Z</dcterms:created>
  <dcterms:modified xsi:type="dcterms:W3CDTF">2024-09-17T11:16:23Z</dcterms:modified>
</cp:coreProperties>
</file>