
<file path=[Content_Types].xml><?xml version="1.0" encoding="utf-8"?>
<Types xmlns="http://schemas.openxmlformats.org/package/2006/content-types">
  <Default Extension="photo-1655338509612-cd4e36644797" ContentType="image/photo-1655338509612-cd4e36644797"/>
  <Default Extension="photo-1659174342084-1bc8e50c3e8e" ContentType="image/photo-1659174342084-1bc8e50c3e8e"/>
  <Default Extension="photo-1674115609940-69236e9bf7f7" ContentType="image/photo-1674115609940-69236e9bf7f7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0" r:id="rId4"/>
    <p:sldId id="260" r:id="rId5"/>
    <p:sldId id="261" r:id="rId6"/>
    <p:sldId id="262" r:id="rId7"/>
    <p:sldId id="283" r:id="rId8"/>
    <p:sldId id="277" r:id="rId9"/>
    <p:sldId id="280" r:id="rId10"/>
    <p:sldId id="263" r:id="rId11"/>
    <p:sldId id="264" r:id="rId12"/>
    <p:sldId id="265" r:id="rId13"/>
    <p:sldId id="281" r:id="rId14"/>
    <p:sldId id="266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usumali" userId="024ec911-27db-49f1-bb27-edbff34dffad" providerId="ADAL" clId="{B8293359-3C22-4AC0-BCF7-0C0A1DB9CC58}"/>
    <pc:docChg chg="undo custSel addSld delSld modSld">
      <pc:chgData name="Michael Musumali" userId="024ec911-27db-49f1-bb27-edbff34dffad" providerId="ADAL" clId="{B8293359-3C22-4AC0-BCF7-0C0A1DB9CC58}" dt="2026-03-16T10:49:03.307" v="2645" actId="207"/>
      <pc:docMkLst>
        <pc:docMk/>
      </pc:docMkLst>
      <pc:sldChg chg="delSp modSp mod">
        <pc:chgData name="Michael Musumali" userId="024ec911-27db-49f1-bb27-edbff34dffad" providerId="ADAL" clId="{B8293359-3C22-4AC0-BCF7-0C0A1DB9CC58}" dt="2026-03-16T10:49:03.307" v="2645" actId="207"/>
        <pc:sldMkLst>
          <pc:docMk/>
          <pc:sldMk cId="0" sldId="256"/>
        </pc:sldMkLst>
        <pc:spChg chg="mod">
          <ac:chgData name="Michael Musumali" userId="024ec911-27db-49f1-bb27-edbff34dffad" providerId="ADAL" clId="{B8293359-3C22-4AC0-BCF7-0C0A1DB9CC58}" dt="2026-03-14T13:22:26.076" v="2127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3:22:22.097" v="2126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3:22:07.448" v="2125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4:25:48.026" v="2288" actId="1036"/>
          <ac:spMkLst>
            <pc:docMk/>
            <pc:sldMk cId="0" sldId="256"/>
            <ac:spMk id="9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6T10:49:03.307" v="2645" actId="20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5T18:51:05.866" v="2373" actId="20577"/>
          <ac:spMkLst>
            <pc:docMk/>
            <pc:sldMk cId="0" sldId="256"/>
            <ac:spMk id="11" creationId="{00000000-0000-0000-0000-000000000000}"/>
          </ac:spMkLst>
        </pc:spChg>
      </pc:sldChg>
      <pc:sldChg chg="modSp mod">
        <pc:chgData name="Michael Musumali" userId="024ec911-27db-49f1-bb27-edbff34dffad" providerId="ADAL" clId="{B8293359-3C22-4AC0-BCF7-0C0A1DB9CC58}" dt="2026-03-15T21:17:01.422" v="2424" actId="255"/>
        <pc:sldMkLst>
          <pc:docMk/>
          <pc:sldMk cId="0" sldId="258"/>
        </pc:sldMkLst>
        <pc:spChg chg="mod">
          <ac:chgData name="Michael Musumali" userId="024ec911-27db-49f1-bb27-edbff34dffad" providerId="ADAL" clId="{B8293359-3C22-4AC0-BCF7-0C0A1DB9CC58}" dt="2026-03-14T13:22:58.366" v="2128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2:29:52.953" v="1529" actId="14100"/>
          <ac:spMkLst>
            <pc:docMk/>
            <pc:sldMk cId="0" sldId="258"/>
            <ac:spMk id="15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5T21:16:42.689" v="2422" actId="255"/>
          <ac:spMkLst>
            <pc:docMk/>
            <pc:sldMk cId="0" sldId="258"/>
            <ac:spMk id="16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0:28:22.792" v="77" actId="255"/>
          <ac:spMkLst>
            <pc:docMk/>
            <pc:sldMk cId="0" sldId="258"/>
            <ac:spMk id="18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5T21:16:27.763" v="2421" actId="255"/>
          <ac:spMkLst>
            <pc:docMk/>
            <pc:sldMk cId="0" sldId="258"/>
            <ac:spMk id="19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0:29:09.447" v="82" actId="1076"/>
          <ac:spMkLst>
            <pc:docMk/>
            <pc:sldMk cId="0" sldId="258"/>
            <ac:spMk id="21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5T21:17:01.422" v="2424" actId="255"/>
          <ac:spMkLst>
            <pc:docMk/>
            <pc:sldMk cId="0" sldId="258"/>
            <ac:spMk id="22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7:28:20.442" v="2351" actId="20577"/>
          <ac:spMkLst>
            <pc:docMk/>
            <pc:sldMk cId="0" sldId="258"/>
            <ac:spMk id="23" creationId="{00000000-0000-0000-0000-000000000000}"/>
          </ac:spMkLst>
        </pc:spChg>
      </pc:sldChg>
      <pc:sldChg chg="delSp modSp mod">
        <pc:chgData name="Michael Musumali" userId="024ec911-27db-49f1-bb27-edbff34dffad" providerId="ADAL" clId="{B8293359-3C22-4AC0-BCF7-0C0A1DB9CC58}" dt="2026-03-15T23:27:48.344" v="2629" actId="20577"/>
        <pc:sldMkLst>
          <pc:docMk/>
          <pc:sldMk cId="0" sldId="260"/>
        </pc:sldMkLst>
        <pc:spChg chg="mod">
          <ac:chgData name="Michael Musumali" userId="024ec911-27db-49f1-bb27-edbff34dffad" providerId="ADAL" clId="{B8293359-3C22-4AC0-BCF7-0C0A1DB9CC58}" dt="2026-03-14T12:38:28.198" v="1608" actId="20577"/>
          <ac:spMkLst>
            <pc:docMk/>
            <pc:sldMk cId="0" sldId="260"/>
            <ac:spMk id="12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0:34:16.888" v="109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0:31:59.685" v="100" actId="1076"/>
          <ac:spMkLst>
            <pc:docMk/>
            <pc:sldMk cId="0" sldId="260"/>
            <ac:spMk id="14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4:06:13.119" v="2254" actId="107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5T23:27:48.344" v="2629" actId="20577"/>
          <ac:spMkLst>
            <pc:docMk/>
            <pc:sldMk cId="0" sldId="260"/>
            <ac:spMk id="16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0:32:04.457" v="101" actId="1076"/>
          <ac:spMkLst>
            <pc:docMk/>
            <pc:sldMk cId="0" sldId="260"/>
            <ac:spMk id="18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4:06:06.020" v="2253" actId="1076"/>
          <ac:spMkLst>
            <pc:docMk/>
            <pc:sldMk cId="0" sldId="260"/>
            <ac:spMk id="19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3:59:59.678" v="2228" actId="255"/>
          <ac:spMkLst>
            <pc:docMk/>
            <pc:sldMk cId="0" sldId="260"/>
            <ac:spMk id="20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2:48:28.680" v="1679" actId="21"/>
          <ac:spMkLst>
            <pc:docMk/>
            <pc:sldMk cId="0" sldId="260"/>
            <ac:spMk id="22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4:06:19.345" v="2255" actId="20577"/>
          <ac:spMkLst>
            <pc:docMk/>
            <pc:sldMk cId="0" sldId="260"/>
            <ac:spMk id="23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4:00:10.050" v="2229" actId="255"/>
          <ac:spMkLst>
            <pc:docMk/>
            <pc:sldMk cId="0" sldId="260"/>
            <ac:spMk id="24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7:28:26.761" v="2361" actId="20577"/>
          <ac:spMkLst>
            <pc:docMk/>
            <pc:sldMk cId="0" sldId="260"/>
            <ac:spMk id="25" creationId="{00000000-0000-0000-0000-000000000000}"/>
          </ac:spMkLst>
        </pc:spChg>
        <pc:picChg chg="mod">
          <ac:chgData name="Michael Musumali" userId="024ec911-27db-49f1-bb27-edbff34dffad" providerId="ADAL" clId="{B8293359-3C22-4AC0-BCF7-0C0A1DB9CC58}" dt="2026-03-14T10:42:57.400" v="122" actId="1076"/>
          <ac:picMkLst>
            <pc:docMk/>
            <pc:sldMk cId="0" sldId="260"/>
            <ac:picMk id="3" creationId="{00000000-0000-0000-0000-000000000000}"/>
          </ac:picMkLst>
        </pc:picChg>
      </pc:sldChg>
      <pc:sldChg chg="addSp delSp modSp mod">
        <pc:chgData name="Michael Musumali" userId="024ec911-27db-49f1-bb27-edbff34dffad" providerId="ADAL" clId="{B8293359-3C22-4AC0-BCF7-0C0A1DB9CC58}" dt="2026-03-15T18:52:09.395" v="2376" actId="255"/>
        <pc:sldMkLst>
          <pc:docMk/>
          <pc:sldMk cId="0" sldId="261"/>
        </pc:sldMkLst>
        <pc:spChg chg="mod">
          <ac:chgData name="Michael Musumali" userId="024ec911-27db-49f1-bb27-edbff34dffad" providerId="ADAL" clId="{B8293359-3C22-4AC0-BCF7-0C0A1DB9CC58}" dt="2026-03-15T18:51:55.143" v="2374" actId="255"/>
          <ac:spMkLst>
            <pc:docMk/>
            <pc:sldMk cId="0" sldId="261"/>
            <ac:spMk id="16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5T18:52:02.155" v="2375" actId="255"/>
          <ac:spMkLst>
            <pc:docMk/>
            <pc:sldMk cId="0" sldId="261"/>
            <ac:spMk id="20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5T18:52:09.395" v="2376" actId="255"/>
          <ac:spMkLst>
            <pc:docMk/>
            <pc:sldMk cId="0" sldId="261"/>
            <ac:spMk id="24" creationId="{00000000-0000-0000-0000-000000000000}"/>
          </ac:spMkLst>
        </pc:spChg>
        <pc:picChg chg="add mod">
          <ac:chgData name="Michael Musumali" userId="024ec911-27db-49f1-bb27-edbff34dffad" providerId="ADAL" clId="{B8293359-3C22-4AC0-BCF7-0C0A1DB9CC58}" dt="2026-03-14T13:57:47.698" v="2222" actId="14100"/>
          <ac:picMkLst>
            <pc:docMk/>
            <pc:sldMk cId="0" sldId="261"/>
            <ac:picMk id="27" creationId="{7E4C17CD-EDB7-BFFE-5145-403D2B44D887}"/>
          </ac:picMkLst>
        </pc:picChg>
      </pc:sldChg>
      <pc:sldChg chg="delSp modSp mod">
        <pc:chgData name="Michael Musumali" userId="024ec911-27db-49f1-bb27-edbff34dffad" providerId="ADAL" clId="{B8293359-3C22-4AC0-BCF7-0C0A1DB9CC58}" dt="2026-03-16T08:18:03.975" v="2643" actId="20577"/>
        <pc:sldMkLst>
          <pc:docMk/>
          <pc:sldMk cId="0" sldId="262"/>
        </pc:sldMkLst>
        <pc:spChg chg="mod">
          <ac:chgData name="Michael Musumali" userId="024ec911-27db-49f1-bb27-edbff34dffad" providerId="ADAL" clId="{B8293359-3C22-4AC0-BCF7-0C0A1DB9CC58}" dt="2026-03-16T08:18:03.975" v="2643" actId="20577"/>
          <ac:spMkLst>
            <pc:docMk/>
            <pc:sldMk cId="0" sldId="262"/>
            <ac:spMk id="15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5T23:21:13.503" v="2489" actId="20577"/>
          <ac:spMkLst>
            <pc:docMk/>
            <pc:sldMk cId="0" sldId="262"/>
            <ac:spMk id="18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5T23:21:49.678" v="2542" actId="20577"/>
          <ac:spMkLst>
            <pc:docMk/>
            <pc:sldMk cId="0" sldId="262"/>
            <ac:spMk id="21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5T23:22:37.180" v="2593" actId="20577"/>
          <ac:spMkLst>
            <pc:docMk/>
            <pc:sldMk cId="0" sldId="262"/>
            <ac:spMk id="24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4:46:45.921" v="2327" actId="1038"/>
          <ac:spMkLst>
            <pc:docMk/>
            <pc:sldMk cId="0" sldId="262"/>
            <ac:spMk id="25" creationId="{00000000-0000-0000-0000-000000000000}"/>
          </ac:spMkLst>
        </pc:spChg>
      </pc:sldChg>
      <pc:sldChg chg="delSp modSp mod">
        <pc:chgData name="Michael Musumali" userId="024ec911-27db-49f1-bb27-edbff34dffad" providerId="ADAL" clId="{B8293359-3C22-4AC0-BCF7-0C0A1DB9CC58}" dt="2026-03-14T13:20:43.889" v="2115" actId="20577"/>
        <pc:sldMkLst>
          <pc:docMk/>
          <pc:sldMk cId="0" sldId="263"/>
        </pc:sldMkLst>
        <pc:spChg chg="mod">
          <ac:chgData name="Michael Musumali" userId="024ec911-27db-49f1-bb27-edbff34dffad" providerId="ADAL" clId="{B8293359-3C22-4AC0-BCF7-0C0A1DB9CC58}" dt="2026-03-14T12:50:43.818" v="1703" actId="1076"/>
          <ac:spMkLst>
            <pc:docMk/>
            <pc:sldMk cId="0" sldId="263"/>
            <ac:spMk id="12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2:41:26.353" v="1642" actId="207"/>
          <ac:spMkLst>
            <pc:docMk/>
            <pc:sldMk cId="0" sldId="263"/>
            <ac:spMk id="17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2:41:13.372" v="1638" actId="255"/>
          <ac:spMkLst>
            <pc:docMk/>
            <pc:sldMk cId="0" sldId="263"/>
            <ac:spMk id="21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2:41:05.433" v="1636" actId="207"/>
          <ac:spMkLst>
            <pc:docMk/>
            <pc:sldMk cId="0" sldId="263"/>
            <ac:spMk id="25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3:20:43.889" v="2115" actId="20577"/>
          <ac:spMkLst>
            <pc:docMk/>
            <pc:sldMk cId="0" sldId="263"/>
            <ac:spMk id="26" creationId="{00000000-0000-0000-0000-000000000000}"/>
          </ac:spMkLst>
        </pc:spChg>
        <pc:picChg chg="mod">
          <ac:chgData name="Michael Musumali" userId="024ec911-27db-49f1-bb27-edbff34dffad" providerId="ADAL" clId="{B8293359-3C22-4AC0-BCF7-0C0A1DB9CC58}" dt="2026-03-14T12:50:54.785" v="1705" actId="1076"/>
          <ac:picMkLst>
            <pc:docMk/>
            <pc:sldMk cId="0" sldId="263"/>
            <ac:picMk id="22" creationId="{00000000-0000-0000-0000-000000000000}"/>
          </ac:picMkLst>
        </pc:picChg>
      </pc:sldChg>
      <pc:sldChg chg="addSp delSp modSp mod">
        <pc:chgData name="Michael Musumali" userId="024ec911-27db-49f1-bb27-edbff34dffad" providerId="ADAL" clId="{B8293359-3C22-4AC0-BCF7-0C0A1DB9CC58}" dt="2026-03-14T14:12:38.703" v="2278" actId="14100"/>
        <pc:sldMkLst>
          <pc:docMk/>
          <pc:sldMk cId="0" sldId="264"/>
        </pc:sldMkLst>
        <pc:spChg chg="mod">
          <ac:chgData name="Michael Musumali" userId="024ec911-27db-49f1-bb27-edbff34dffad" providerId="ADAL" clId="{B8293359-3C22-4AC0-BCF7-0C0A1DB9CC58}" dt="2026-03-14T12:50:24.521" v="1702" actId="20577"/>
          <ac:spMkLst>
            <pc:docMk/>
            <pc:sldMk cId="0" sldId="264"/>
            <ac:spMk id="12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4:12:12.664" v="2272" actId="14100"/>
          <ac:spMkLst>
            <pc:docMk/>
            <pc:sldMk cId="0" sldId="264"/>
            <ac:spMk id="15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4:12:09.287" v="2271" actId="14100"/>
          <ac:spMkLst>
            <pc:docMk/>
            <pc:sldMk cId="0" sldId="264"/>
            <ac:spMk id="18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4:12:15.970" v="2273" actId="14100"/>
          <ac:spMkLst>
            <pc:docMk/>
            <pc:sldMk cId="0" sldId="264"/>
            <ac:spMk id="21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2:25:49.624" v="1439" actId="20577"/>
          <ac:spMkLst>
            <pc:docMk/>
            <pc:sldMk cId="0" sldId="264"/>
            <ac:spMk id="23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4:12:19.141" v="2274" actId="14100"/>
          <ac:spMkLst>
            <pc:docMk/>
            <pc:sldMk cId="0" sldId="264"/>
            <ac:spMk id="24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3:20:15.889" v="2067" actId="6549"/>
          <ac:spMkLst>
            <pc:docMk/>
            <pc:sldMk cId="0" sldId="264"/>
            <ac:spMk id="25" creationId="{00000000-0000-0000-0000-000000000000}"/>
          </ac:spMkLst>
        </pc:spChg>
        <pc:picChg chg="add mod">
          <ac:chgData name="Michael Musumali" userId="024ec911-27db-49f1-bb27-edbff34dffad" providerId="ADAL" clId="{B8293359-3C22-4AC0-BCF7-0C0A1DB9CC58}" dt="2026-03-14T14:12:38.703" v="2278" actId="14100"/>
          <ac:picMkLst>
            <pc:docMk/>
            <pc:sldMk cId="0" sldId="264"/>
            <ac:picMk id="27" creationId="{3F3AEC8F-F72C-61ED-7DCC-1BF297C63A65}"/>
          </ac:picMkLst>
        </pc:picChg>
      </pc:sldChg>
      <pc:sldChg chg="addSp delSp modSp mod">
        <pc:chgData name="Michael Musumali" userId="024ec911-27db-49f1-bb27-edbff34dffad" providerId="ADAL" clId="{B8293359-3C22-4AC0-BCF7-0C0A1DB9CC58}" dt="2026-03-14T19:40:04.759" v="2371" actId="207"/>
        <pc:sldMkLst>
          <pc:docMk/>
          <pc:sldMk cId="0" sldId="265"/>
        </pc:sldMkLst>
        <pc:spChg chg="mod">
          <ac:chgData name="Michael Musumali" userId="024ec911-27db-49f1-bb27-edbff34dffad" providerId="ADAL" clId="{B8293359-3C22-4AC0-BCF7-0C0A1DB9CC58}" dt="2026-03-14T19:39:25.994" v="2364" actId="255"/>
          <ac:spMkLst>
            <pc:docMk/>
            <pc:sldMk cId="0" sldId="265"/>
            <ac:spMk id="15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9:39:39.151" v="2366" actId="255"/>
          <ac:spMkLst>
            <pc:docMk/>
            <pc:sldMk cId="0" sldId="265"/>
            <ac:spMk id="18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9:39:51.516" v="2369" actId="207"/>
          <ac:spMkLst>
            <pc:docMk/>
            <pc:sldMk cId="0" sldId="265"/>
            <ac:spMk id="21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3:18:43.655" v="2064" actId="207"/>
          <ac:spMkLst>
            <pc:docMk/>
            <pc:sldMk cId="0" sldId="265"/>
            <ac:spMk id="22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9:40:04.759" v="2371" actId="207"/>
          <ac:spMkLst>
            <pc:docMk/>
            <pc:sldMk cId="0" sldId="265"/>
            <ac:spMk id="23" creationId="{00000000-0000-0000-0000-000000000000}"/>
          </ac:spMkLst>
        </pc:spChg>
        <pc:picChg chg="add mod">
          <ac:chgData name="Michael Musumali" userId="024ec911-27db-49f1-bb27-edbff34dffad" providerId="ADAL" clId="{B8293359-3C22-4AC0-BCF7-0C0A1DB9CC58}" dt="2026-03-14T13:17:15.410" v="2063" actId="1076"/>
          <ac:picMkLst>
            <pc:docMk/>
            <pc:sldMk cId="0" sldId="265"/>
            <ac:picMk id="26" creationId="{ED705DDE-E3A9-448A-C743-757945480597}"/>
          </ac:picMkLst>
        </pc:picChg>
      </pc:sldChg>
      <pc:sldChg chg="addSp delSp modSp add mod setBg">
        <pc:chgData name="Michael Musumali" userId="024ec911-27db-49f1-bb27-edbff34dffad" providerId="ADAL" clId="{B8293359-3C22-4AC0-BCF7-0C0A1DB9CC58}" dt="2026-03-14T14:05:41.823" v="2252" actId="14100"/>
        <pc:sldMkLst>
          <pc:docMk/>
          <pc:sldMk cId="3384293737" sldId="266"/>
        </pc:sldMkLst>
        <pc:spChg chg="mod">
          <ac:chgData name="Michael Musumali" userId="024ec911-27db-49f1-bb27-edbff34dffad" providerId="ADAL" clId="{B8293359-3C22-4AC0-BCF7-0C0A1DB9CC58}" dt="2026-03-14T14:05:22.046" v="2250" actId="20577"/>
          <ac:spMkLst>
            <pc:docMk/>
            <pc:sldMk cId="3384293737" sldId="266"/>
            <ac:spMk id="19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3:13:07.158" v="1933" actId="20577"/>
          <ac:spMkLst>
            <pc:docMk/>
            <pc:sldMk cId="3384293737" sldId="266"/>
            <ac:spMk id="20" creationId="{00000000-0000-0000-0000-000000000000}"/>
          </ac:spMkLst>
        </pc:spChg>
        <pc:picChg chg="add mod modCrop">
          <ac:chgData name="Michael Musumali" userId="024ec911-27db-49f1-bb27-edbff34dffad" providerId="ADAL" clId="{B8293359-3C22-4AC0-BCF7-0C0A1DB9CC58}" dt="2026-03-14T14:05:41.823" v="2252" actId="14100"/>
          <ac:picMkLst>
            <pc:docMk/>
            <pc:sldMk cId="3384293737" sldId="266"/>
            <ac:picMk id="22" creationId="{A5535E65-67E5-8B2D-4886-9BA8E811FCA4}"/>
          </ac:picMkLst>
        </pc:picChg>
      </pc:sldChg>
      <pc:sldChg chg="modSp add">
        <pc:chgData name="Michael Musumali" userId="024ec911-27db-49f1-bb27-edbff34dffad" providerId="ADAL" clId="{B8293359-3C22-4AC0-BCF7-0C0A1DB9CC58}" dt="2026-03-14T17:28:59.804" v="2362"/>
        <pc:sldMkLst>
          <pc:docMk/>
          <pc:sldMk cId="2560941095" sldId="270"/>
        </pc:sldMkLst>
        <pc:graphicFrameChg chg="mod">
          <ac:chgData name="Michael Musumali" userId="024ec911-27db-49f1-bb27-edbff34dffad" providerId="ADAL" clId="{B8293359-3C22-4AC0-BCF7-0C0A1DB9CC58}" dt="2026-03-14T17:28:59.804" v="2362"/>
          <ac:graphicFrameMkLst>
            <pc:docMk/>
            <pc:sldMk cId="2560941095" sldId="270"/>
            <ac:graphicFrameMk id="11" creationId="{00000000-0000-0000-0000-000000000000}"/>
          </ac:graphicFrameMkLst>
        </pc:graphicFrameChg>
      </pc:sldChg>
      <pc:sldChg chg="addSp delSp modSp add mod setBg">
        <pc:chgData name="Michael Musumali" userId="024ec911-27db-49f1-bb27-edbff34dffad" providerId="ADAL" clId="{B8293359-3C22-4AC0-BCF7-0C0A1DB9CC58}" dt="2026-03-14T14:08:22.284" v="2257" actId="14100"/>
        <pc:sldMkLst>
          <pc:docMk/>
          <pc:sldMk cId="0" sldId="277"/>
        </pc:sldMkLst>
        <pc:spChg chg="mod">
          <ac:chgData name="Michael Musumali" userId="024ec911-27db-49f1-bb27-edbff34dffad" providerId="ADAL" clId="{B8293359-3C22-4AC0-BCF7-0C0A1DB9CC58}" dt="2026-03-14T11:31:06.100" v="695" actId="1076"/>
          <ac:spMkLst>
            <pc:docMk/>
            <pc:sldMk cId="0" sldId="277"/>
            <ac:spMk id="17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1:06:36.079" v="295" actId="6549"/>
          <ac:spMkLst>
            <pc:docMk/>
            <pc:sldMk cId="0" sldId="277"/>
            <ac:spMk id="18" creationId="{00000000-0000-0000-0000-000000000000}"/>
          </ac:spMkLst>
        </pc:spChg>
        <pc:spChg chg="mod">
          <ac:chgData name="Michael Musumali" userId="024ec911-27db-49f1-bb27-edbff34dffad" providerId="ADAL" clId="{B8293359-3C22-4AC0-BCF7-0C0A1DB9CC58}" dt="2026-03-14T13:21:11.177" v="2118" actId="1076"/>
          <ac:spMkLst>
            <pc:docMk/>
            <pc:sldMk cId="0" sldId="277"/>
            <ac:spMk id="19" creationId="{00000000-0000-0000-0000-000000000000}"/>
          </ac:spMkLst>
        </pc:spChg>
        <pc:spChg chg="add mod">
          <ac:chgData name="Michael Musumali" userId="024ec911-27db-49f1-bb27-edbff34dffad" providerId="ADAL" clId="{B8293359-3C22-4AC0-BCF7-0C0A1DB9CC58}" dt="2026-03-14T11:58:58.575" v="1107" actId="1076"/>
          <ac:spMkLst>
            <pc:docMk/>
            <pc:sldMk cId="0" sldId="277"/>
            <ac:spMk id="21" creationId="{C24189FE-A0E1-B2AF-5920-81A3D6F41B2C}"/>
          </ac:spMkLst>
        </pc:spChg>
        <pc:picChg chg="add mod">
          <ac:chgData name="Michael Musumali" userId="024ec911-27db-49f1-bb27-edbff34dffad" providerId="ADAL" clId="{B8293359-3C22-4AC0-BCF7-0C0A1DB9CC58}" dt="2026-03-14T14:08:22.284" v="2257" actId="14100"/>
          <ac:picMkLst>
            <pc:docMk/>
            <pc:sldMk cId="0" sldId="277"/>
            <ac:picMk id="24" creationId="{C81076D8-F82C-2ADC-2840-F0119298A6AA}"/>
          </ac:picMkLst>
        </pc:picChg>
      </pc:sldChg>
      <pc:sldChg chg="addSp delSp modSp new mod">
        <pc:chgData name="Michael Musumali" userId="024ec911-27db-49f1-bb27-edbff34dffad" providerId="ADAL" clId="{B8293359-3C22-4AC0-BCF7-0C0A1DB9CC58}" dt="2026-03-14T13:41:38.272" v="2161" actId="255"/>
        <pc:sldMkLst>
          <pc:docMk/>
          <pc:sldMk cId="3095357002" sldId="280"/>
        </pc:sldMkLst>
        <pc:spChg chg="add mod">
          <ac:chgData name="Michael Musumali" userId="024ec911-27db-49f1-bb27-edbff34dffad" providerId="ADAL" clId="{B8293359-3C22-4AC0-BCF7-0C0A1DB9CC58}" dt="2026-03-14T13:40:12.105" v="2156" actId="1076"/>
          <ac:spMkLst>
            <pc:docMk/>
            <pc:sldMk cId="3095357002" sldId="280"/>
            <ac:spMk id="3" creationId="{96395D8C-BD15-5907-5C15-725CAAB2D61D}"/>
          </ac:spMkLst>
        </pc:spChg>
        <pc:spChg chg="add mod">
          <ac:chgData name="Michael Musumali" userId="024ec911-27db-49f1-bb27-edbff34dffad" providerId="ADAL" clId="{B8293359-3C22-4AC0-BCF7-0C0A1DB9CC58}" dt="2026-03-14T13:41:38.272" v="2161" actId="255"/>
          <ac:spMkLst>
            <pc:docMk/>
            <pc:sldMk cId="3095357002" sldId="280"/>
            <ac:spMk id="5" creationId="{C0E128D9-B756-584D-ED9F-E0088B8BCD6E}"/>
          </ac:spMkLst>
        </pc:spChg>
        <pc:picChg chg="add mod">
          <ac:chgData name="Michael Musumali" userId="024ec911-27db-49f1-bb27-edbff34dffad" providerId="ADAL" clId="{B8293359-3C22-4AC0-BCF7-0C0A1DB9CC58}" dt="2026-03-14T13:40:38.038" v="2160" actId="14100"/>
          <ac:picMkLst>
            <pc:docMk/>
            <pc:sldMk cId="3095357002" sldId="280"/>
            <ac:picMk id="6" creationId="{0C7A1146-6772-AA59-F531-595231F5D083}"/>
          </ac:picMkLst>
        </pc:picChg>
      </pc:sldChg>
      <pc:sldChg chg="addSp modSp new mod">
        <pc:chgData name="Michael Musumali" userId="024ec911-27db-49f1-bb27-edbff34dffad" providerId="ADAL" clId="{B8293359-3C22-4AC0-BCF7-0C0A1DB9CC58}" dt="2026-03-15T18:54:37.819" v="2420" actId="20577"/>
        <pc:sldMkLst>
          <pc:docMk/>
          <pc:sldMk cId="154681704" sldId="281"/>
        </pc:sldMkLst>
        <pc:spChg chg="add mod">
          <ac:chgData name="Michael Musumali" userId="024ec911-27db-49f1-bb27-edbff34dffad" providerId="ADAL" clId="{B8293359-3C22-4AC0-BCF7-0C0A1DB9CC58}" dt="2026-03-14T13:03:29.902" v="1853" actId="14100"/>
          <ac:spMkLst>
            <pc:docMk/>
            <pc:sldMk cId="154681704" sldId="281"/>
            <ac:spMk id="4" creationId="{1E254EB2-317A-FF58-E1E6-8C1C534D5F29}"/>
          </ac:spMkLst>
        </pc:spChg>
        <pc:graphicFrameChg chg="add mod modGraphic">
          <ac:chgData name="Michael Musumali" userId="024ec911-27db-49f1-bb27-edbff34dffad" providerId="ADAL" clId="{B8293359-3C22-4AC0-BCF7-0C0A1DB9CC58}" dt="2026-03-15T18:54:37.819" v="2420" actId="20577"/>
          <ac:graphicFrameMkLst>
            <pc:docMk/>
            <pc:sldMk cId="154681704" sldId="281"/>
            <ac:graphicFrameMk id="2" creationId="{6D53D0B3-8501-BD2F-0528-F4AFDCD06C87}"/>
          </ac:graphicFrameMkLst>
        </pc:graphicFrameChg>
      </pc:sldChg>
      <pc:sldChg chg="addSp new del mod">
        <pc:chgData name="Michael Musumali" userId="024ec911-27db-49f1-bb27-edbff34dffad" providerId="ADAL" clId="{B8293359-3C22-4AC0-BCF7-0C0A1DB9CC58}" dt="2026-03-15T23:35:18.728" v="2632" actId="47"/>
        <pc:sldMkLst>
          <pc:docMk/>
          <pc:sldMk cId="3528560192" sldId="282"/>
        </pc:sldMkLst>
        <pc:spChg chg="add">
          <ac:chgData name="Michael Musumali" userId="024ec911-27db-49f1-bb27-edbff34dffad" providerId="ADAL" clId="{B8293359-3C22-4AC0-BCF7-0C0A1DB9CC58}" dt="2026-03-15T22:09:57.425" v="2436" actId="22"/>
          <ac:spMkLst>
            <pc:docMk/>
            <pc:sldMk cId="3528560192" sldId="282"/>
            <ac:spMk id="3" creationId="{31F978A4-1B25-01E4-D297-FFE0E8E6C23A}"/>
          </ac:spMkLst>
        </pc:spChg>
      </pc:sldChg>
      <pc:sldChg chg="addSp modSp new mod setBg">
        <pc:chgData name="Michael Musumali" userId="024ec911-27db-49f1-bb27-edbff34dffad" providerId="ADAL" clId="{B8293359-3C22-4AC0-BCF7-0C0A1DB9CC58}" dt="2026-03-15T23:34:09.325" v="2631" actId="732"/>
        <pc:sldMkLst>
          <pc:docMk/>
          <pc:sldMk cId="37505665" sldId="283"/>
        </pc:sldMkLst>
        <pc:spChg chg="add">
          <ac:chgData name="Michael Musumali" userId="024ec911-27db-49f1-bb27-edbff34dffad" providerId="ADAL" clId="{B8293359-3C22-4AC0-BCF7-0C0A1DB9CC58}" dt="2026-03-15T23:18:27.219" v="2482" actId="26606"/>
          <ac:spMkLst>
            <pc:docMk/>
            <pc:sldMk cId="37505665" sldId="283"/>
            <ac:spMk id="8" creationId="{42A4FC2C-047E-45A5-965D-8E1E3BF09BC6}"/>
          </ac:spMkLst>
        </pc:spChg>
        <pc:picChg chg="add mod modCrop">
          <ac:chgData name="Michael Musumali" userId="024ec911-27db-49f1-bb27-edbff34dffad" providerId="ADAL" clId="{B8293359-3C22-4AC0-BCF7-0C0A1DB9CC58}" dt="2026-03-15T23:34:09.325" v="2631" actId="732"/>
          <ac:picMkLst>
            <pc:docMk/>
            <pc:sldMk cId="37505665" sldId="283"/>
            <ac:picMk id="3" creationId="{13D4D005-806C-B37B-15E3-9C024D7312A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Youth Voter Participation</c:v>
                </c:pt>
              </c:strCache>
            </c:strRef>
          </c:tx>
          <c:spPr>
            <a:ln w="25400" cap="flat">
              <a:solidFill>
                <a:srgbClr val="3B82F6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3B82F6"/>
              </a:solidFill>
              <a:ln w="9525" cap="flat">
                <a:solidFill>
                  <a:srgbClr val="3B82F6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0F172A"/>
                    </a:solidFill>
                    <a:latin typeface="Calibri"/>
                  </a:defRPr>
                </a:pPr>
                <a:endParaRPr lang="en-ZM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0A-4EF3-89EE-77A8CA15DC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515925736049071"/>
          <c:y val="0.4702219871839895"/>
          <c:w val="0.24769770671988134"/>
          <c:h val="9.6593989788312476E-2"/>
        </c:manualLayout>
      </c:layout>
      <c:overlay val="0"/>
      <c:txPr>
        <a:bodyPr/>
        <a:lstStyle/>
        <a:p>
          <a:pPr>
            <a:defRPr sz="1100">
              <a:solidFill>
                <a:srgbClr val="0F172A"/>
              </a:solidFill>
              <a:latin typeface="Calibri"/>
              <a:cs typeface="Calibri"/>
            </a:defRPr>
          </a:pPr>
          <a:endParaRPr lang="en-US"/>
        </a:p>
      </c:txPr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47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3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4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8.png"/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hoto-1659174342084-1bc8e50c3e8e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hoto-1655338509612-cd4e36644797"/><Relationship Id="rId3" Type="http://schemas.openxmlformats.org/officeDocument/2006/relationships/image" Target="../media/image7.png"/><Relationship Id="rId7" Type="http://schemas.openxmlformats.org/officeDocument/2006/relationships/image" Target="../media/image16.photo-1674115609940-69236e9bf7f7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11" Type="http://schemas.openxmlformats.org/officeDocument/2006/relationships/image" Target="../media/image6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5943" y="1269968"/>
            <a:ext cx="304792" cy="30479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5721" y="5333867"/>
            <a:ext cx="406390" cy="40639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990" y="5714857"/>
            <a:ext cx="1269968" cy="76198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0736" y="5714857"/>
            <a:ext cx="1269968" cy="761981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711182" y="1722650"/>
            <a:ext cx="10667733" cy="1015975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3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Children, Youth, and Political Caderism in Zambia</a:t>
            </a:r>
            <a:r>
              <a:rPr lang="en-US" sz="38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3800" dirty="0"/>
          </a:p>
        </p:txBody>
      </p:sp>
      <p:sp>
        <p:nvSpPr>
          <p:cNvPr id="7" name="Text 1"/>
          <p:cNvSpPr/>
          <p:nvPr/>
        </p:nvSpPr>
        <p:spPr>
          <a:xfrm>
            <a:off x="825042" y="2904701"/>
            <a:ext cx="10667733" cy="457189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comprehensive guide for law Enforcers, Policy Makers and practitioners during Election </a:t>
            </a:r>
            <a:r>
              <a:rPr lang="en-US" sz="16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600" dirty="0"/>
          </a:p>
        </p:txBody>
      </p:sp>
      <p:sp>
        <p:nvSpPr>
          <p:cNvPr id="8" name="Text 2"/>
          <p:cNvSpPr/>
          <p:nvPr/>
        </p:nvSpPr>
        <p:spPr>
          <a:xfrm>
            <a:off x="711183" y="3694371"/>
            <a:ext cx="10667733" cy="38099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PRESENTED BY
</a:t>
            </a:r>
            <a:endParaRPr lang="en-US" sz="1100" dirty="0"/>
          </a:p>
        </p:txBody>
      </p:sp>
      <p:sp>
        <p:nvSpPr>
          <p:cNvPr id="9" name="Text 3"/>
          <p:cNvSpPr/>
          <p:nvPr/>
        </p:nvSpPr>
        <p:spPr>
          <a:xfrm>
            <a:off x="761981" y="3931393"/>
            <a:ext cx="10667733" cy="507987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Michael Musumali
</a:t>
            </a:r>
            <a:endParaRPr lang="en-US" sz="2200" b="1" dirty="0"/>
          </a:p>
        </p:txBody>
      </p:sp>
      <p:sp>
        <p:nvSpPr>
          <p:cNvPr id="10" name="Text 4"/>
          <p:cNvSpPr/>
          <p:nvPr/>
        </p:nvSpPr>
        <p:spPr>
          <a:xfrm>
            <a:off x="739120" y="4650289"/>
            <a:ext cx="10667733" cy="457189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WORLD VISION ZAMBIA </a:t>
            </a:r>
            <a:r>
              <a:rPr lang="en-US" sz="1800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800" dirty="0"/>
          </a:p>
        </p:txBody>
      </p:sp>
      <p:sp>
        <p:nvSpPr>
          <p:cNvPr id="11" name="Text 5"/>
          <p:cNvSpPr/>
          <p:nvPr/>
        </p:nvSpPr>
        <p:spPr>
          <a:xfrm>
            <a:off x="761981" y="5559286"/>
            <a:ext cx="10667733" cy="38099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March 17, 2026
</a:t>
            </a:r>
            <a:endParaRPr lang="en-US" sz="140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45975" cy="1015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78" y="-1269968"/>
            <a:ext cx="3256197" cy="444488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78" y="-1269968"/>
            <a:ext cx="3256197" cy="444488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733" y="5333867"/>
            <a:ext cx="1396965" cy="139696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733" y="5333867"/>
            <a:ext cx="1396965" cy="139696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968"/>
            <a:ext cx="63498" cy="4444889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968"/>
            <a:ext cx="63498" cy="4444889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895988" y="304792"/>
            <a:ext cx="10667733" cy="761981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 and Policy Framework
</a:t>
            </a:r>
            <a:endParaRPr lang="en-US" sz="2900" dirty="0"/>
          </a:p>
        </p:txBody>
      </p:sp>
      <p:sp>
        <p:nvSpPr>
          <p:cNvPr id="13" name="Shape 1"/>
          <p:cNvSpPr/>
          <p:nvPr/>
        </p:nvSpPr>
        <p:spPr>
          <a:xfrm>
            <a:off x="1587460" y="1523962"/>
            <a:ext cx="38099" cy="2539937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endParaRPr lang="en-ZM"/>
          </a:p>
        </p:txBody>
      </p:sp>
      <p:pic>
        <p:nvPicPr>
          <p:cNvPr id="14" name="Image 10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396965" y="1320767"/>
            <a:ext cx="406390" cy="406390"/>
          </a:xfrm>
          <a:prstGeom prst="rect">
            <a:avLst/>
          </a:prstGeom>
        </p:spPr>
      </p:pic>
      <p:sp>
        <p:nvSpPr>
          <p:cNvPr id="15" name="Text 2"/>
          <p:cNvSpPr/>
          <p:nvPr/>
        </p:nvSpPr>
        <p:spPr>
          <a:xfrm>
            <a:off x="1396965" y="1320767"/>
            <a:ext cx="406390" cy="40639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16" name="Text 3"/>
          <p:cNvSpPr/>
          <p:nvPr/>
        </p:nvSpPr>
        <p:spPr>
          <a:xfrm>
            <a:off x="2108147" y="1269968"/>
            <a:ext cx="8051599" cy="6095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Children’s Code Act
</a:t>
            </a:r>
            <a:endParaRPr lang="en-US" sz="1400" dirty="0"/>
          </a:p>
        </p:txBody>
      </p:sp>
      <p:sp>
        <p:nvSpPr>
          <p:cNvPr id="17" name="Text 4"/>
          <p:cNvSpPr/>
          <p:nvPr/>
        </p:nvSpPr>
        <p:spPr>
          <a:xfrm>
            <a:off x="2108147" y="1625559"/>
            <a:ext cx="8051599" cy="1015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This act safeguards minors' rights, ensuring protection from exploitation and violence. It mandates state responsibility for children's welfare, promoting their best interests in political contexts.</a:t>
            </a: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pic>
        <p:nvPicPr>
          <p:cNvPr id="18" name="Image 11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396965" y="2590735"/>
            <a:ext cx="406390" cy="406390"/>
          </a:xfrm>
          <a:prstGeom prst="rect">
            <a:avLst/>
          </a:prstGeom>
        </p:spPr>
      </p:pic>
      <p:sp>
        <p:nvSpPr>
          <p:cNvPr id="19" name="Text 5"/>
          <p:cNvSpPr/>
          <p:nvPr/>
        </p:nvSpPr>
        <p:spPr>
          <a:xfrm>
            <a:off x="1396965" y="2590735"/>
            <a:ext cx="406390" cy="40639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sp>
        <p:nvSpPr>
          <p:cNvPr id="20" name="Text 6"/>
          <p:cNvSpPr/>
          <p:nvPr/>
        </p:nvSpPr>
        <p:spPr>
          <a:xfrm>
            <a:off x="2108147" y="2539937"/>
            <a:ext cx="8051599" cy="6095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Electoral Code of Conduct
</a:t>
            </a:r>
            <a:endParaRPr lang="en-US" sz="1400" dirty="0"/>
          </a:p>
        </p:txBody>
      </p:sp>
      <p:sp>
        <p:nvSpPr>
          <p:cNvPr id="21" name="Text 7"/>
          <p:cNvSpPr/>
          <p:nvPr/>
        </p:nvSpPr>
        <p:spPr>
          <a:xfrm>
            <a:off x="2108147" y="2895528"/>
            <a:ext cx="8051599" cy="1015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Regulates political activities during elections, aiming to prevent violence and protect vulnerable populations. It establishes guidelines for political parties to ensure fair electoral processes.</a:t>
            </a: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pic>
        <p:nvPicPr>
          <p:cNvPr id="22" name="Image 1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396965" y="3860703"/>
            <a:ext cx="406390" cy="406390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396965" y="3860703"/>
            <a:ext cx="406390" cy="40639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24" name="Text 9"/>
          <p:cNvSpPr/>
          <p:nvPr/>
        </p:nvSpPr>
        <p:spPr>
          <a:xfrm>
            <a:off x="2108147" y="3809905"/>
            <a:ext cx="8051599" cy="6095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Penal Code Provisions
</a:t>
            </a:r>
            <a:endParaRPr lang="en-US" sz="1400" dirty="0"/>
          </a:p>
        </p:txBody>
      </p:sp>
      <p:sp>
        <p:nvSpPr>
          <p:cNvPr id="25" name="Text 10"/>
          <p:cNvSpPr/>
          <p:nvPr/>
        </p:nvSpPr>
        <p:spPr>
          <a:xfrm>
            <a:off x="2108147" y="4165496"/>
            <a:ext cx="8051599" cy="1015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Criminalizes exploitation and violence against minors, providing legal recourse for victims. However, inconsistent enforcement limits its effectiveness, leaving many children unprotected.
</a:t>
            </a:r>
            <a:endParaRPr lang="en-US" sz="1600" dirty="0"/>
          </a:p>
        </p:txBody>
      </p:sp>
      <p:sp>
        <p:nvSpPr>
          <p:cNvPr id="26" name="Text 11"/>
          <p:cNvSpPr/>
          <p:nvPr/>
        </p:nvSpPr>
        <p:spPr>
          <a:xfrm>
            <a:off x="10362895" y="6537960"/>
            <a:ext cx="1691640" cy="256032"/>
          </a:xfrm>
          <a:prstGeom prst="rect">
            <a:avLst/>
          </a:prstGeom>
          <a:solidFill>
            <a:srgbClr val="000000">
              <a:alpha val="45000"/>
            </a:srgbClr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78" y="-1269968"/>
            <a:ext cx="3256197" cy="444488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78" y="-1269968"/>
            <a:ext cx="3256197" cy="444488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733" y="5333867"/>
            <a:ext cx="1396965" cy="139696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733" y="5333867"/>
            <a:ext cx="1396965" cy="139696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968"/>
            <a:ext cx="63498" cy="4444889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968"/>
            <a:ext cx="63498" cy="4444889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761981" y="507987"/>
            <a:ext cx="10667733" cy="761981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Safeguarding of Children and Youth During Elections 
</a:t>
            </a:r>
            <a:endParaRPr lang="en-US" sz="2900" dirty="0"/>
          </a:p>
        </p:txBody>
      </p:sp>
      <p:pic>
        <p:nvPicPr>
          <p:cNvPr id="13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981" y="1849074"/>
            <a:ext cx="571486" cy="444489"/>
          </a:xfrm>
          <a:prstGeom prst="rect">
            <a:avLst/>
          </a:prstGeom>
        </p:spPr>
      </p:pic>
      <p:sp>
        <p:nvSpPr>
          <p:cNvPr id="14" name="Text 1"/>
          <p:cNvSpPr/>
          <p:nvPr/>
        </p:nvSpPr>
        <p:spPr>
          <a:xfrm>
            <a:off x="1587460" y="1798275"/>
            <a:ext cx="9842254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ENFORCEMENT OF CHILD LAWS
</a:t>
            </a:r>
            <a:endParaRPr lang="en-US" sz="1400" dirty="0"/>
          </a:p>
        </p:txBody>
      </p:sp>
      <p:sp>
        <p:nvSpPr>
          <p:cNvPr id="15" name="Text 2"/>
          <p:cNvSpPr/>
          <p:nvPr/>
        </p:nvSpPr>
        <p:spPr>
          <a:xfrm>
            <a:off x="1587460" y="2204665"/>
            <a:ext cx="7302318" cy="1066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Prosecutors must effectively enforce child-protective laws to safeguard minors from political exploitation, ensuring that legal frameworks are actively applied during electoral periods.
</a:t>
            </a:r>
            <a:endParaRPr lang="en-US" sz="1300" b="1" dirty="0"/>
          </a:p>
        </p:txBody>
      </p:sp>
      <p:pic>
        <p:nvPicPr>
          <p:cNvPr id="16" name="Image 1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981" y="2986965"/>
            <a:ext cx="571486" cy="444489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>
          <a:xfrm>
            <a:off x="1587460" y="2936167"/>
            <a:ext cx="9842254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PROSECUTION OF EXPLOITERS
</a:t>
            </a:r>
            <a:endParaRPr lang="en-US" sz="1400" dirty="0"/>
          </a:p>
        </p:txBody>
      </p:sp>
      <p:sp>
        <p:nvSpPr>
          <p:cNvPr id="18" name="Text 4"/>
          <p:cNvSpPr/>
          <p:nvPr/>
        </p:nvSpPr>
        <p:spPr>
          <a:xfrm>
            <a:off x="1587460" y="3342556"/>
            <a:ext cx="7302318" cy="1066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It is crucial for prosecutors to hold accountable adults who exploit minors in political contexts, thereby deterring future violations and protecting vulnerable youth.</a:t>
            </a: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pic>
        <p:nvPicPr>
          <p:cNvPr id="19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981" y="4124857"/>
            <a:ext cx="571486" cy="444489"/>
          </a:xfrm>
          <a:prstGeom prst="rect">
            <a:avLst/>
          </a:prstGeom>
        </p:spPr>
      </p:pic>
      <p:sp>
        <p:nvSpPr>
          <p:cNvPr id="20" name="Text 5"/>
          <p:cNvSpPr/>
          <p:nvPr/>
        </p:nvSpPr>
        <p:spPr>
          <a:xfrm>
            <a:off x="1587460" y="4074058"/>
            <a:ext cx="9842254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8B5C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CHILD-SENSITIVE JUSTICE PRACTICES
</a:t>
            </a:r>
            <a:endParaRPr lang="en-US" sz="1400" dirty="0"/>
          </a:p>
        </p:txBody>
      </p:sp>
      <p:sp>
        <p:nvSpPr>
          <p:cNvPr id="21" name="Text 6"/>
          <p:cNvSpPr/>
          <p:nvPr/>
        </p:nvSpPr>
        <p:spPr>
          <a:xfrm>
            <a:off x="1587460" y="4480448"/>
            <a:ext cx="7302318" cy="1066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Promoting child-sensitive justice practices is essential for ensuring that legal proceedings consider the unique needs and rights of children involved in political cases.</a:t>
            </a: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pic>
        <p:nvPicPr>
          <p:cNvPr id="22" name="Image 1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981" y="5262748"/>
            <a:ext cx="571486" cy="444489"/>
          </a:xfrm>
          <a:prstGeom prst="rect">
            <a:avLst/>
          </a:prstGeom>
        </p:spPr>
      </p:pic>
      <p:sp>
        <p:nvSpPr>
          <p:cNvPr id="23" name="Text 7"/>
          <p:cNvSpPr/>
          <p:nvPr/>
        </p:nvSpPr>
        <p:spPr>
          <a:xfrm>
            <a:off x="1587460" y="5211950"/>
            <a:ext cx="9842254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COLLABORATION AND  COORDINATION
</a:t>
            </a:r>
            <a:endParaRPr lang="en-US" sz="1400" dirty="0"/>
          </a:p>
        </p:txBody>
      </p:sp>
      <p:sp>
        <p:nvSpPr>
          <p:cNvPr id="24" name="Text 8"/>
          <p:cNvSpPr/>
          <p:nvPr/>
        </p:nvSpPr>
        <p:spPr>
          <a:xfrm>
            <a:off x="1587460" y="5618340"/>
            <a:ext cx="7302318" cy="1066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Effective coordination with other key  partners  enhances the impact of legal actions, fostering a collaborative approach to protect children from political caderism.</a:t>
            </a: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sp>
        <p:nvSpPr>
          <p:cNvPr id="25" name="Text 9"/>
          <p:cNvSpPr/>
          <p:nvPr/>
        </p:nvSpPr>
        <p:spPr>
          <a:xfrm>
            <a:off x="10362895" y="6537960"/>
            <a:ext cx="1691640" cy="256032"/>
          </a:xfrm>
          <a:prstGeom prst="rect">
            <a:avLst/>
          </a:prstGeom>
          <a:solidFill>
            <a:srgbClr val="000000">
              <a:alpha val="45000"/>
            </a:srgbClr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Madewith</a:t>
            </a: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SlideMaker.app</a:t>
            </a:r>
            <a:endParaRPr lang="en-US" sz="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3AEC8F-F72C-61ED-7DCC-1BF297C63A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9778" y="1798275"/>
            <a:ext cx="3066048" cy="43579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78" y="-1269968"/>
            <a:ext cx="3256197" cy="444488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78" y="-1269968"/>
            <a:ext cx="3256197" cy="444488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733" y="5333867"/>
            <a:ext cx="1396965" cy="139696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733" y="5333867"/>
            <a:ext cx="1396965" cy="139696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968"/>
            <a:ext cx="63498" cy="4444889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968"/>
            <a:ext cx="63498" cy="4444889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761981" y="507987"/>
            <a:ext cx="10667733" cy="761981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Prevention Strategies for Youth Involvement
</a:t>
            </a:r>
            <a:endParaRPr lang="en-US" sz="2900" dirty="0"/>
          </a:p>
        </p:txBody>
      </p:sp>
      <p:sp>
        <p:nvSpPr>
          <p:cNvPr id="13" name="Shape 1"/>
          <p:cNvSpPr/>
          <p:nvPr/>
        </p:nvSpPr>
        <p:spPr>
          <a:xfrm>
            <a:off x="761981" y="1849074"/>
            <a:ext cx="406390" cy="406390"/>
          </a:xfrm>
          <a:prstGeom prst="ellipse">
            <a:avLst/>
          </a:prstGeom>
          <a:solidFill>
            <a:srgbClr val="3B82F6">
              <a:alpha val="90000"/>
            </a:srgbClr>
          </a:solidFill>
          <a:ln/>
        </p:spPr>
        <p:txBody>
          <a:bodyPr/>
          <a:lstStyle/>
          <a:p>
            <a:endParaRPr lang="en-ZM"/>
          </a:p>
        </p:txBody>
      </p:sp>
      <p:sp>
        <p:nvSpPr>
          <p:cNvPr id="14" name="Text 2"/>
          <p:cNvSpPr/>
          <p:nvPr/>
        </p:nvSpPr>
        <p:spPr>
          <a:xfrm>
            <a:off x="1422364" y="1798275"/>
            <a:ext cx="10007350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CIVIC EDUCATION INITIATIVES
</a:t>
            </a:r>
            <a:endParaRPr lang="en-US" sz="1400" dirty="0"/>
          </a:p>
        </p:txBody>
      </p:sp>
      <p:sp>
        <p:nvSpPr>
          <p:cNvPr id="15" name="Text 3"/>
          <p:cNvSpPr/>
          <p:nvPr/>
        </p:nvSpPr>
        <p:spPr>
          <a:xfrm>
            <a:off x="1422364" y="2204665"/>
            <a:ext cx="10007350" cy="1066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Empowering youth with knowledge of their rights fosters informed participation. Programs should focus on electoral processes and the importance of peaceful engagement in democracy.</a:t>
            </a: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sp>
        <p:nvSpPr>
          <p:cNvPr id="16" name="Shape 4"/>
          <p:cNvSpPr/>
          <p:nvPr/>
        </p:nvSpPr>
        <p:spPr>
          <a:xfrm>
            <a:off x="761981" y="2986965"/>
            <a:ext cx="406390" cy="406390"/>
          </a:xfrm>
          <a:prstGeom prst="ellipse">
            <a:avLst/>
          </a:prstGeom>
          <a:solidFill>
            <a:srgbClr val="3B82F6">
              <a:alpha val="90000"/>
            </a:srgbClr>
          </a:solidFill>
          <a:ln/>
        </p:spPr>
        <p:txBody>
          <a:bodyPr/>
          <a:lstStyle/>
          <a:p>
            <a:endParaRPr lang="en-ZM"/>
          </a:p>
        </p:txBody>
      </p:sp>
      <p:sp>
        <p:nvSpPr>
          <p:cNvPr id="17" name="Text 5"/>
          <p:cNvSpPr/>
          <p:nvPr/>
        </p:nvSpPr>
        <p:spPr>
          <a:xfrm>
            <a:off x="1422364" y="2936167"/>
            <a:ext cx="10007350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YOUTH EMPOWERMENT PROGRAMS
</a:t>
            </a:r>
            <a:endParaRPr lang="en-US" sz="1400" dirty="0"/>
          </a:p>
        </p:txBody>
      </p:sp>
      <p:sp>
        <p:nvSpPr>
          <p:cNvPr id="18" name="Text 6"/>
          <p:cNvSpPr/>
          <p:nvPr/>
        </p:nvSpPr>
        <p:spPr>
          <a:xfrm>
            <a:off x="1422364" y="3342556"/>
            <a:ext cx="10007350" cy="1066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Enhancing skills and leadership through targeted programs can reduce vulnerability. Initiatives should include vocational training and mentorship to promote self-sufficiency and resilience.</a:t>
            </a: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sp>
        <p:nvSpPr>
          <p:cNvPr id="19" name="Shape 7"/>
          <p:cNvSpPr/>
          <p:nvPr/>
        </p:nvSpPr>
        <p:spPr>
          <a:xfrm>
            <a:off x="761981" y="4124857"/>
            <a:ext cx="406390" cy="406390"/>
          </a:xfrm>
          <a:prstGeom prst="ellipse">
            <a:avLst/>
          </a:prstGeom>
          <a:solidFill>
            <a:srgbClr val="8B5CF6">
              <a:alpha val="90000"/>
            </a:srgbClr>
          </a:solidFill>
          <a:ln/>
        </p:spPr>
        <p:txBody>
          <a:bodyPr/>
          <a:lstStyle/>
          <a:p>
            <a:endParaRPr lang="en-ZM"/>
          </a:p>
        </p:txBody>
      </p:sp>
      <p:sp>
        <p:nvSpPr>
          <p:cNvPr id="20" name="Text 8"/>
          <p:cNvSpPr/>
          <p:nvPr/>
        </p:nvSpPr>
        <p:spPr>
          <a:xfrm>
            <a:off x="1422364" y="4074058"/>
            <a:ext cx="10007350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8B5C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STRENGTHENING CHILD-PROTECTION SYSTEMS
</a:t>
            </a:r>
            <a:endParaRPr lang="en-US" sz="1400" dirty="0"/>
          </a:p>
        </p:txBody>
      </p:sp>
      <p:sp>
        <p:nvSpPr>
          <p:cNvPr id="21" name="Text 9"/>
          <p:cNvSpPr/>
          <p:nvPr/>
        </p:nvSpPr>
        <p:spPr>
          <a:xfrm>
            <a:off x="1422364" y="4480448"/>
            <a:ext cx="10007350" cy="1066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Robust child-protection frameworks are essential for safeguarding minors. This includes effective reporting mechanisms and enforcement of existing laws to prevent exploitation.</a:t>
            </a: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sp>
        <p:nvSpPr>
          <p:cNvPr id="22" name="Text 10"/>
          <p:cNvSpPr/>
          <p:nvPr/>
        </p:nvSpPr>
        <p:spPr>
          <a:xfrm>
            <a:off x="1422364" y="5211950"/>
            <a:ext cx="10007350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ENGAGEMENT WITH POLITICAL PARTIES</a:t>
            </a:r>
            <a:r>
              <a:rPr lang="en-US" sz="14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400" dirty="0"/>
          </a:p>
        </p:txBody>
      </p:sp>
      <p:sp>
        <p:nvSpPr>
          <p:cNvPr id="23" name="Text 11"/>
          <p:cNvSpPr/>
          <p:nvPr/>
        </p:nvSpPr>
        <p:spPr>
          <a:xfrm>
            <a:off x="1422364" y="5618340"/>
            <a:ext cx="10007350" cy="1066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Collaboration with political entities is crucial for integrating child-safeguarding measures. Political parties must commit to protecting youth from exploitation during electoral campaigns</a:t>
            </a: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
</a:t>
            </a:r>
            <a:endParaRPr lang="en-US" sz="13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D705DDE-E3A9-448A-C743-757945480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890" y="5198211"/>
            <a:ext cx="408467" cy="4084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53D0B3-8501-BD2F-0528-F4AFDCD06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834555"/>
              </p:ext>
            </p:extLst>
          </p:nvPr>
        </p:nvGraphicFramePr>
        <p:xfrm>
          <a:off x="465083" y="1232045"/>
          <a:ext cx="11113373" cy="4705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085">
                  <a:extLst>
                    <a:ext uri="{9D8B030D-6E8A-4147-A177-3AD203B41FA5}">
                      <a16:colId xmlns:a16="http://schemas.microsoft.com/office/drawing/2014/main" val="3226882804"/>
                    </a:ext>
                  </a:extLst>
                </a:gridCol>
                <a:gridCol w="2287072">
                  <a:extLst>
                    <a:ext uri="{9D8B030D-6E8A-4147-A177-3AD203B41FA5}">
                      <a16:colId xmlns:a16="http://schemas.microsoft.com/office/drawing/2014/main" val="1803668751"/>
                    </a:ext>
                  </a:extLst>
                </a:gridCol>
                <a:gridCol w="2287072">
                  <a:extLst>
                    <a:ext uri="{9D8B030D-6E8A-4147-A177-3AD203B41FA5}">
                      <a16:colId xmlns:a16="http://schemas.microsoft.com/office/drawing/2014/main" val="175837710"/>
                    </a:ext>
                  </a:extLst>
                </a:gridCol>
                <a:gridCol w="2287072">
                  <a:extLst>
                    <a:ext uri="{9D8B030D-6E8A-4147-A177-3AD203B41FA5}">
                      <a16:colId xmlns:a16="http://schemas.microsoft.com/office/drawing/2014/main" val="4286726056"/>
                    </a:ext>
                  </a:extLst>
                </a:gridCol>
                <a:gridCol w="2287072">
                  <a:extLst>
                    <a:ext uri="{9D8B030D-6E8A-4147-A177-3AD203B41FA5}">
                      <a16:colId xmlns:a16="http://schemas.microsoft.com/office/drawing/2014/main" val="908988069"/>
                    </a:ext>
                  </a:extLst>
                </a:gridCol>
              </a:tblGrid>
              <a:tr h="123840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Youth Engagement Strategies</a:t>
                      </a:r>
                      <a:endParaRPr lang="en-ZM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Community Resilience Building</a:t>
                      </a:r>
                      <a:endParaRPr lang="en-ZM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Policy Reform Advocacy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
</a:t>
                      </a:r>
                      <a:endParaRPr lang="en-ZM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Increase Investment in the  criminal Justice system </a:t>
                      </a:r>
                      <a:endParaRPr lang="en-ZM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Coordination and Collaboration </a:t>
                      </a:r>
                      <a:endParaRPr lang="en-ZM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529003"/>
                  </a:ext>
                </a:extLst>
              </a:tr>
              <a:tr h="3467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Develop targeted programs that empower youth to participate positively in political processes</a:t>
                      </a:r>
                      <a:r>
                        <a:rPr lang="en-US" sz="1800" dirty="0">
                          <a:solidFill>
                            <a:srgbClr val="64748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.
</a:t>
                      </a:r>
                      <a:endParaRPr lang="en-US" sz="1800" dirty="0"/>
                    </a:p>
                    <a:p>
                      <a:endParaRPr lang="en-Z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Foster community initiatives that promote dialogue and reduce tensions related to political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Caderism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.</a:t>
                      </a:r>
                      <a:r>
                        <a:rPr lang="en-US" sz="1200" dirty="0">
                          <a:solidFill>
                            <a:srgbClr val="64748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
</a:t>
                      </a:r>
                      <a:endParaRPr lang="en-US" sz="1200" dirty="0"/>
                    </a:p>
                    <a:p>
                      <a:endParaRPr lang="en-Z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Advocate for policies that protect youth rights and promote democratic values in Zambia.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
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Z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Enhance process improvement and built  public confidence in the  legal institutions, which is vital for democracy</a:t>
                      </a:r>
                      <a:endParaRPr lang="en-ZM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Effective coordination with other key  partners will  enhance the impact of legal actions and protect children from political </a:t>
                      </a:r>
                      <a:r>
                        <a:rPr lang="en-US" sz="2000" b="0" dirty="0" err="1"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Caderism</a:t>
                      </a:r>
                      <a:r>
                        <a:rPr lang="en-US" sz="2000" b="0" dirty="0"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.</a:t>
                      </a:r>
                      <a:r>
                        <a:rPr lang="en-US" sz="2000" b="0" dirty="0">
                          <a:solidFill>
                            <a:srgbClr val="64748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
</a:t>
                      </a:r>
                      <a:endParaRPr lang="en-US" sz="2000" b="0" dirty="0"/>
                    </a:p>
                    <a:p>
                      <a:endParaRPr lang="en-ZM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6090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254EB2-317A-FF58-E1E6-8C1C534D5F29}"/>
              </a:ext>
            </a:extLst>
          </p:cNvPr>
          <p:cNvSpPr txBox="1"/>
          <p:nvPr/>
        </p:nvSpPr>
        <p:spPr>
          <a:xfrm>
            <a:off x="739009" y="417787"/>
            <a:ext cx="75221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Recommendation on Political Violence and  </a:t>
            </a:r>
            <a:r>
              <a:rPr lang="en-US" sz="2400" b="1" dirty="0" err="1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Caderism</a:t>
            </a:r>
            <a:endParaRPr lang="en-ZM" sz="2400" dirty="0"/>
          </a:p>
        </p:txBody>
      </p:sp>
    </p:spTree>
    <p:extLst>
      <p:ext uri="{BB962C8B-B14F-4D97-AF65-F5344CB8AC3E}">
        <p14:creationId xmlns:p14="http://schemas.microsoft.com/office/powerpoint/2010/main" val="15468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490"/>
            <a:ext cx="3162221" cy="239279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490"/>
            <a:ext cx="3162221" cy="239279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743" y="2539937"/>
            <a:ext cx="1269968" cy="177795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84" y="2539937"/>
            <a:ext cx="1269968" cy="177795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743" y="2539937"/>
            <a:ext cx="1269968" cy="1777956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84" y="2539937"/>
            <a:ext cx="1269968" cy="1777956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3436" y="4978276"/>
            <a:ext cx="1269968" cy="1269968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284" y="914377"/>
            <a:ext cx="1015975" cy="101597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3436" y="4978276"/>
            <a:ext cx="1269968" cy="126996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284" y="914377"/>
            <a:ext cx="1015975" cy="101597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8771" y="355591"/>
            <a:ext cx="1727157" cy="761981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756231"/>
            <a:ext cx="12145975" cy="56049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45975" cy="101597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756231"/>
            <a:ext cx="12145975" cy="56049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45975" cy="101597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2095448" y="1142971"/>
            <a:ext cx="8483388" cy="12699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2900" dirty="0"/>
          </a:p>
        </p:txBody>
      </p:sp>
      <p:sp>
        <p:nvSpPr>
          <p:cNvPr id="19" name="Text 1"/>
          <p:cNvSpPr/>
          <p:nvPr/>
        </p:nvSpPr>
        <p:spPr>
          <a:xfrm>
            <a:off x="255182" y="1930352"/>
            <a:ext cx="7049385" cy="4051199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To safeguard democracy, it is crucial to protect children from political exploitation and violence.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The persistent threat of electoral violence underscores the urgency for immediate call to action by all.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Together, we can build a safer environment for our young people and ensure the integrity of Zambia's democracy!.
</a:t>
            </a:r>
            <a:endParaRPr lang="en-US" sz="2400" b="1" i="1" dirty="0"/>
          </a:p>
        </p:txBody>
      </p:sp>
      <p:sp>
        <p:nvSpPr>
          <p:cNvPr id="20" name="Text 2"/>
          <p:cNvSpPr/>
          <p:nvPr/>
        </p:nvSpPr>
        <p:spPr>
          <a:xfrm>
            <a:off x="10362895" y="6537960"/>
            <a:ext cx="1691640" cy="256032"/>
          </a:xfrm>
          <a:prstGeom prst="rect">
            <a:avLst/>
          </a:prstGeom>
          <a:solidFill>
            <a:srgbClr val="000000">
              <a:alpha val="45000"/>
            </a:srgbClr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535E65-67E5-8B2D-4886-9BA8E811FCA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9276"/>
          <a:stretch>
            <a:fillRect/>
          </a:stretch>
        </p:blipFill>
        <p:spPr>
          <a:xfrm>
            <a:off x="7559749" y="876277"/>
            <a:ext cx="4494786" cy="48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9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78" y="-1269968"/>
            <a:ext cx="3256197" cy="444488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78" y="-1269968"/>
            <a:ext cx="3256197" cy="444488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733" y="5333867"/>
            <a:ext cx="1396965" cy="139696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733" y="5333867"/>
            <a:ext cx="1396965" cy="139696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968"/>
            <a:ext cx="63498" cy="4444889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968"/>
            <a:ext cx="63498" cy="4444889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3740" y="6286343"/>
            <a:ext cx="1269968" cy="431789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3740" y="6286343"/>
            <a:ext cx="1269968" cy="431789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1225520" y="546043"/>
            <a:ext cx="10667733" cy="761981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Zambia’s Electoral Context
</a:t>
            </a:r>
            <a:endParaRPr lang="en-US" sz="2900" dirty="0"/>
          </a:p>
        </p:txBody>
      </p:sp>
      <p:pic>
        <p:nvPicPr>
          <p:cNvPr id="13" name="Image 10" descr="https://images.unsplash.com/photo-1659174342084-1bc8e50c3e8e?crop=entropy&amp;cs=tinysrgb&amp;fit=max&amp;fm=jpg&amp;ixid=M3w2Njc0MzZ8MHwxfHNlYXJjaHwxfHxaYW1iaWElMjBlbGVjdGlvbnN8ZW58MHx8fHwxNzczNDQyNjc2fDA&amp;ixlib=rb-4.1.0&amp;q=80&amp;w=1080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775481" y="0"/>
            <a:ext cx="3370495" cy="6812280"/>
          </a:xfrm>
          <a:prstGeom prst="rect">
            <a:avLst/>
          </a:prstGeom>
        </p:spPr>
      </p:pic>
      <p:sp>
        <p:nvSpPr>
          <p:cNvPr id="14" name="Shape 1"/>
          <p:cNvSpPr/>
          <p:nvPr/>
        </p:nvSpPr>
        <p:spPr>
          <a:xfrm>
            <a:off x="380990" y="1396965"/>
            <a:ext cx="3962301" cy="2438339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ZM"/>
          </a:p>
        </p:txBody>
      </p:sp>
      <p:sp>
        <p:nvSpPr>
          <p:cNvPr id="15" name="Text 2"/>
          <p:cNvSpPr/>
          <p:nvPr/>
        </p:nvSpPr>
        <p:spPr>
          <a:xfrm>
            <a:off x="424767" y="1625559"/>
            <a:ext cx="3664531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Democratic Tradition</a:t>
            </a:r>
            <a:r>
              <a:rPr lang="en-US" sz="13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sp>
        <p:nvSpPr>
          <p:cNvPr id="16" name="Text 3"/>
          <p:cNvSpPr/>
          <p:nvPr/>
        </p:nvSpPr>
        <p:spPr>
          <a:xfrm>
            <a:off x="424767" y="2362140"/>
            <a:ext cx="3454314" cy="15747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Zambia has a rich democratic history, conducting regular elections since independence in 1964, fostering political engagement among citizens and promoting democratic values.</a:t>
            </a: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b="1" dirty="0"/>
          </a:p>
        </p:txBody>
      </p:sp>
      <p:sp>
        <p:nvSpPr>
          <p:cNvPr id="17" name="Shape 4"/>
          <p:cNvSpPr/>
          <p:nvPr/>
        </p:nvSpPr>
        <p:spPr>
          <a:xfrm>
            <a:off x="4546486" y="1396965"/>
            <a:ext cx="3962301" cy="2438339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ZM"/>
          </a:p>
        </p:txBody>
      </p:sp>
      <p:sp>
        <p:nvSpPr>
          <p:cNvPr id="18" name="Text 5"/>
          <p:cNvSpPr/>
          <p:nvPr/>
        </p:nvSpPr>
        <p:spPr>
          <a:xfrm>
            <a:off x="4800480" y="1625559"/>
            <a:ext cx="3454314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Youth Vulnerability</a:t>
            </a:r>
            <a:r>
              <a:rPr lang="en-US" sz="13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sp>
        <p:nvSpPr>
          <p:cNvPr id="19" name="Text 6"/>
          <p:cNvSpPr/>
          <p:nvPr/>
        </p:nvSpPr>
        <p:spPr>
          <a:xfrm>
            <a:off x="4712323" y="2362139"/>
            <a:ext cx="3454314" cy="15747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Over 50% of Zambia's population is under 18, making children particularly vulnerable to political exploitation and manipulation during election periods, threatening their welfare.</a:t>
            </a: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b="1" dirty="0"/>
          </a:p>
        </p:txBody>
      </p:sp>
      <p:sp>
        <p:nvSpPr>
          <p:cNvPr id="20" name="Shape 7"/>
          <p:cNvSpPr/>
          <p:nvPr/>
        </p:nvSpPr>
        <p:spPr>
          <a:xfrm>
            <a:off x="380990" y="4343291"/>
            <a:ext cx="8140496" cy="800209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ZM"/>
          </a:p>
        </p:txBody>
      </p:sp>
      <p:sp>
        <p:nvSpPr>
          <p:cNvPr id="21" name="Text 8"/>
          <p:cNvSpPr/>
          <p:nvPr/>
        </p:nvSpPr>
        <p:spPr>
          <a:xfrm>
            <a:off x="229335" y="3924245"/>
            <a:ext cx="7632509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Electoral Violence Trends</a:t>
            </a:r>
            <a:r>
              <a:rPr lang="en-US" sz="13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sp>
        <p:nvSpPr>
          <p:cNvPr id="22" name="Text 9"/>
          <p:cNvSpPr/>
          <p:nvPr/>
        </p:nvSpPr>
        <p:spPr>
          <a:xfrm>
            <a:off x="368337" y="4655746"/>
            <a:ext cx="8241308" cy="924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Electoral violence peaked during the 2016 elections, with incidents rising significantly from 2006 to 2021, highlighting the urgent need for protective measures for minors. </a:t>
            </a:r>
          </a:p>
          <a:p>
            <a:pPr>
              <a:lnSpc>
                <a:spcPct val="130000"/>
              </a:lnSpc>
            </a:pPr>
            <a:endParaRPr lang="en-US" sz="1400" b="1" dirty="0"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Understanding these dynamics is essential for all  (Law enforcers,  policymakers, CP practitioners)  to will help  safeguard the  democratic processes and protect the rights of young citizens. </a:t>
            </a:r>
          </a:p>
          <a:p>
            <a:pPr marL="0" indent="0" algn="l">
              <a:lnSpc>
                <a:spcPct val="130000"/>
              </a:lnSpc>
              <a:buNone/>
            </a:pPr>
            <a:endParaRPr lang="en-US" sz="1300" b="1" dirty="0">
              <a:solidFill>
                <a:srgbClr val="64748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l">
              <a:lnSpc>
                <a:spcPct val="130000"/>
              </a:lnSpc>
              <a:buNone/>
            </a:pPr>
            <a:r>
              <a:rPr lang="en-US" sz="13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b="1" dirty="0"/>
          </a:p>
        </p:txBody>
      </p:sp>
      <p:sp>
        <p:nvSpPr>
          <p:cNvPr id="23" name="Text 10"/>
          <p:cNvSpPr/>
          <p:nvPr/>
        </p:nvSpPr>
        <p:spPr>
          <a:xfrm>
            <a:off x="10362895" y="6537960"/>
            <a:ext cx="1691640" cy="256032"/>
          </a:xfrm>
          <a:prstGeom prst="rect">
            <a:avLst/>
          </a:prstGeom>
          <a:solidFill>
            <a:srgbClr val="000000">
              <a:alpha val="45000"/>
            </a:srgbClr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4952" y="2539937"/>
            <a:ext cx="5079873" cy="427234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4952" y="2539937"/>
            <a:ext cx="5079873" cy="427234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2971"/>
            <a:ext cx="50799" cy="317492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2971"/>
            <a:ext cx="50799" cy="3174921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761981" y="1015975"/>
            <a:ext cx="10667733" cy="660383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Youth Political Engagement Trends in Zambia
</a:t>
            </a:r>
            <a:endParaRPr lang="en-US" sz="2900" dirty="0"/>
          </a:p>
        </p:txBody>
      </p:sp>
      <p:graphicFrame>
        <p:nvGraphicFramePr>
          <p:cNvPr id="11" name="Chart 0"/>
          <p:cNvGraphicFramePr/>
          <p:nvPr>
            <p:extLst>
              <p:ext uri="{D42A27DB-BD31-4B8C-83A1-F6EECF244321}">
                <p14:modId xmlns:p14="http://schemas.microsoft.com/office/powerpoint/2010/main" val="758461348"/>
              </p:ext>
            </p:extLst>
          </p:nvPr>
        </p:nvGraphicFramePr>
        <p:xfrm>
          <a:off x="761981" y="1981150"/>
          <a:ext cx="10667733" cy="411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6094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78" y="-1269968"/>
            <a:ext cx="3256197" cy="444488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363" y="-1269969"/>
            <a:ext cx="3256197" cy="444488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733" y="5333867"/>
            <a:ext cx="1396965" cy="139696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733" y="5333867"/>
            <a:ext cx="1396965" cy="139696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968"/>
            <a:ext cx="63498" cy="4444889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968"/>
            <a:ext cx="63498" cy="4444889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761981" y="507987"/>
            <a:ext cx="10667733" cy="761981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Drivers of Youth Involvement Political Violence 
</a:t>
            </a:r>
            <a:endParaRPr lang="en-US" sz="2900" dirty="0"/>
          </a:p>
        </p:txBody>
      </p:sp>
      <p:sp>
        <p:nvSpPr>
          <p:cNvPr id="13" name="Shape 1"/>
          <p:cNvSpPr/>
          <p:nvPr/>
        </p:nvSpPr>
        <p:spPr>
          <a:xfrm>
            <a:off x="647682" y="1332133"/>
            <a:ext cx="3276518" cy="340872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ZM"/>
          </a:p>
        </p:txBody>
      </p:sp>
      <p:sp>
        <p:nvSpPr>
          <p:cNvPr id="14" name="Text 2"/>
          <p:cNvSpPr/>
          <p:nvPr/>
        </p:nvSpPr>
        <p:spPr>
          <a:xfrm>
            <a:off x="289819" y="2470498"/>
            <a:ext cx="609585" cy="444489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500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
</a:t>
            </a:r>
            <a:endParaRPr lang="en-US" sz="2500" dirty="0"/>
          </a:p>
        </p:txBody>
      </p:sp>
      <p:sp>
        <p:nvSpPr>
          <p:cNvPr id="15" name="Text 3"/>
          <p:cNvSpPr/>
          <p:nvPr/>
        </p:nvSpPr>
        <p:spPr>
          <a:xfrm>
            <a:off x="1099108" y="2451038"/>
            <a:ext cx="2666933" cy="1015975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Poverty and Unemployment</a:t>
            </a: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400" dirty="0"/>
          </a:p>
        </p:txBody>
      </p:sp>
      <p:sp>
        <p:nvSpPr>
          <p:cNvPr id="16" name="Text 4"/>
          <p:cNvSpPr/>
          <p:nvPr/>
        </p:nvSpPr>
        <p:spPr>
          <a:xfrm>
            <a:off x="1066773" y="3512732"/>
            <a:ext cx="2666933" cy="199639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High youth unemployment rates, suggested around  14.5%, push vulnerable individuals towards political activities as a means of survival and economic opportunity.</a:t>
            </a: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sp>
        <p:nvSpPr>
          <p:cNvPr id="17" name="Shape 5"/>
          <p:cNvSpPr/>
          <p:nvPr/>
        </p:nvSpPr>
        <p:spPr>
          <a:xfrm>
            <a:off x="4457589" y="1734777"/>
            <a:ext cx="3276518" cy="340872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ZM"/>
          </a:p>
        </p:txBody>
      </p:sp>
      <p:sp>
        <p:nvSpPr>
          <p:cNvPr id="18" name="Text 6"/>
          <p:cNvSpPr/>
          <p:nvPr/>
        </p:nvSpPr>
        <p:spPr>
          <a:xfrm>
            <a:off x="4038498" y="2470497"/>
            <a:ext cx="609585" cy="444489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500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
</a:t>
            </a:r>
            <a:endParaRPr lang="en-US" sz="2500" dirty="0"/>
          </a:p>
        </p:txBody>
      </p:sp>
      <p:sp>
        <p:nvSpPr>
          <p:cNvPr id="19" name="Text 7"/>
          <p:cNvSpPr/>
          <p:nvPr/>
        </p:nvSpPr>
        <p:spPr>
          <a:xfrm>
            <a:off x="4739520" y="2476437"/>
            <a:ext cx="2666933" cy="1015975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Political Manipulation</a:t>
            </a: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400" dirty="0"/>
          </a:p>
        </p:txBody>
      </p:sp>
      <p:sp>
        <p:nvSpPr>
          <p:cNvPr id="20" name="Text 8"/>
          <p:cNvSpPr/>
          <p:nvPr/>
        </p:nvSpPr>
        <p:spPr>
          <a:xfrm>
            <a:off x="4762381" y="3512732"/>
            <a:ext cx="2666933" cy="199639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Adults often exploit youth for political gain, using them as tools in electoral violence, which exacerbates their vulnerability and undermines their welfare.</a:t>
            </a: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b="1" dirty="0"/>
          </a:p>
        </p:txBody>
      </p:sp>
      <p:sp>
        <p:nvSpPr>
          <p:cNvPr id="21" name="Shape 9"/>
          <p:cNvSpPr/>
          <p:nvPr/>
        </p:nvSpPr>
        <p:spPr>
          <a:xfrm>
            <a:off x="8153196" y="1734777"/>
            <a:ext cx="990804" cy="340872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ZM"/>
          </a:p>
        </p:txBody>
      </p:sp>
      <p:sp>
        <p:nvSpPr>
          <p:cNvPr id="22" name="Text 10"/>
          <p:cNvSpPr/>
          <p:nvPr/>
        </p:nvSpPr>
        <p:spPr>
          <a:xfrm>
            <a:off x="-1087384" y="1887173"/>
            <a:ext cx="12415501" cy="444489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500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2500" dirty="0"/>
          </a:p>
        </p:txBody>
      </p:sp>
      <p:sp>
        <p:nvSpPr>
          <p:cNvPr id="23" name="Text 11"/>
          <p:cNvSpPr/>
          <p:nvPr/>
        </p:nvSpPr>
        <p:spPr>
          <a:xfrm>
            <a:off x="8470689" y="2451038"/>
            <a:ext cx="2666933" cy="1015975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>
              <a:lnSpc>
                <a:spcPct val="125000"/>
              </a:lnSpc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Limited Civic Education</a:t>
            </a: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400" dirty="0"/>
          </a:p>
        </p:txBody>
      </p:sp>
      <p:sp>
        <p:nvSpPr>
          <p:cNvPr id="24" name="Text 12"/>
          <p:cNvSpPr/>
          <p:nvPr/>
        </p:nvSpPr>
        <p:spPr>
          <a:xfrm>
            <a:off x="8457989" y="3512732"/>
            <a:ext cx="2666933" cy="199639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 lack of comprehensive civic education leaves youth unaware of their rights, making them susceptible to manipulation and involvement in political caderism.</a:t>
            </a: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b="1" dirty="0"/>
          </a:p>
        </p:txBody>
      </p:sp>
      <p:sp>
        <p:nvSpPr>
          <p:cNvPr id="25" name="Text 13"/>
          <p:cNvSpPr/>
          <p:nvPr/>
        </p:nvSpPr>
        <p:spPr>
          <a:xfrm>
            <a:off x="10362895" y="6537960"/>
            <a:ext cx="1691640" cy="256032"/>
          </a:xfrm>
          <a:prstGeom prst="rect">
            <a:avLst/>
          </a:prstGeom>
          <a:solidFill>
            <a:srgbClr val="000000">
              <a:alpha val="45000"/>
            </a:srgbClr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78" y="-1269968"/>
            <a:ext cx="3256197" cy="444488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78" y="-1269968"/>
            <a:ext cx="3256197" cy="444488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733" y="5333867"/>
            <a:ext cx="1396965" cy="139696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733" y="5333867"/>
            <a:ext cx="1396965" cy="139696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968"/>
            <a:ext cx="63498" cy="4444889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968"/>
            <a:ext cx="63498" cy="4444889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761981" y="507987"/>
            <a:ext cx="10667733" cy="761981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on Children and Youth
</a:t>
            </a:r>
            <a:endParaRPr lang="en-US" sz="2900" dirty="0"/>
          </a:p>
        </p:txBody>
      </p:sp>
      <p:sp>
        <p:nvSpPr>
          <p:cNvPr id="13" name="Shape 1"/>
          <p:cNvSpPr/>
          <p:nvPr/>
        </p:nvSpPr>
        <p:spPr>
          <a:xfrm>
            <a:off x="380990" y="1523962"/>
            <a:ext cx="3606710" cy="3619538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ZM"/>
          </a:p>
        </p:txBody>
      </p:sp>
      <p:pic>
        <p:nvPicPr>
          <p:cNvPr id="14" name="Image 10" descr="https://images.unsplash.com/photo-1674115609940-69236e9bf7f7?crop=entropy&amp;cs=tinysrgb&amp;fit=max&amp;fm=jpg&amp;ixid=M3w2Njc0MzZ8MHwxfHNlYXJjaHwxfHx5b3V0aCUyMHZpb2xlbmNlfGVufDB8fHx8MTc3MzQ4MDg3N3ww&amp;ixlib=rb-4.1.0&amp;q=80&amp;w=1080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80990" y="1523962"/>
            <a:ext cx="3606710" cy="2336742"/>
          </a:xfrm>
          <a:prstGeom prst="rect">
            <a:avLst/>
          </a:prstGeom>
        </p:spPr>
      </p:pic>
      <p:sp>
        <p:nvSpPr>
          <p:cNvPr id="15" name="Text 2"/>
          <p:cNvSpPr/>
          <p:nvPr/>
        </p:nvSpPr>
        <p:spPr>
          <a:xfrm>
            <a:off x="380990" y="4165496"/>
            <a:ext cx="3606710" cy="457189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Exposure to Violence
</a:t>
            </a:r>
            <a:endParaRPr lang="en-US" sz="1300" dirty="0"/>
          </a:p>
        </p:txBody>
      </p:sp>
      <p:sp>
        <p:nvSpPr>
          <p:cNvPr id="16" name="Text 3"/>
          <p:cNvSpPr/>
          <p:nvPr/>
        </p:nvSpPr>
        <p:spPr>
          <a:xfrm>
            <a:off x="380990" y="4825879"/>
            <a:ext cx="3606710" cy="152396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Children involved in political caderism face significant exposure to violence, disrupting their education and leading to long-term mental health issues, including anxiety. </a:t>
            </a: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sp>
        <p:nvSpPr>
          <p:cNvPr id="17" name="Shape 4"/>
          <p:cNvSpPr/>
          <p:nvPr/>
        </p:nvSpPr>
        <p:spPr>
          <a:xfrm>
            <a:off x="4292493" y="1523962"/>
            <a:ext cx="3606710" cy="3619538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ZM"/>
          </a:p>
        </p:txBody>
      </p:sp>
      <p:sp>
        <p:nvSpPr>
          <p:cNvPr id="19" name="Text 5"/>
          <p:cNvSpPr/>
          <p:nvPr/>
        </p:nvSpPr>
        <p:spPr>
          <a:xfrm>
            <a:off x="4292493" y="4165496"/>
            <a:ext cx="3606710" cy="457189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 Risks
</a:t>
            </a:r>
            <a:endParaRPr lang="en-US" sz="1300" dirty="0"/>
          </a:p>
        </p:txBody>
      </p:sp>
      <p:sp>
        <p:nvSpPr>
          <p:cNvPr id="20" name="Text 6"/>
          <p:cNvSpPr/>
          <p:nvPr/>
        </p:nvSpPr>
        <p:spPr>
          <a:xfrm>
            <a:off x="4292493" y="4825879"/>
            <a:ext cx="3606710" cy="152396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Involvement in political activities can result in legal repercussions for minors, including arrest and criminal charges, which further complicates their future opportunities.</a:t>
            </a:r>
            <a:r>
              <a:rPr lang="en-US" sz="16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600" dirty="0"/>
          </a:p>
        </p:txBody>
      </p:sp>
      <p:sp>
        <p:nvSpPr>
          <p:cNvPr id="21" name="Shape 7"/>
          <p:cNvSpPr/>
          <p:nvPr/>
        </p:nvSpPr>
        <p:spPr>
          <a:xfrm>
            <a:off x="8203995" y="1523962"/>
            <a:ext cx="940005" cy="3619538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ZM"/>
          </a:p>
        </p:txBody>
      </p:sp>
      <p:pic>
        <p:nvPicPr>
          <p:cNvPr id="22" name="Image 12" descr="https://images.unsplash.com/photo-1655338509612-cd4e36644797?crop=entropy&amp;cs=tinysrgb&amp;fit=max&amp;fm=jpg&amp;ixid=M3w2Njc0MzZ8MHwxfHNlYXJjaHwxfHxsZWdhbCUyMHJpc2tzfGVufDB8fHx8MTc3MzQ0NDY0Nnww&amp;ixlib=rb-4.1.0&amp;q=80&amp;w=1080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3995" y="1523962"/>
            <a:ext cx="3606710" cy="2336742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8203995" y="4165496"/>
            <a:ext cx="3606710" cy="457189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Long-term Consequences
</a:t>
            </a:r>
            <a:endParaRPr lang="en-US" sz="1300" dirty="0"/>
          </a:p>
        </p:txBody>
      </p:sp>
      <p:sp>
        <p:nvSpPr>
          <p:cNvPr id="24" name="Text 9"/>
          <p:cNvSpPr/>
          <p:nvPr/>
        </p:nvSpPr>
        <p:spPr>
          <a:xfrm>
            <a:off x="8203995" y="4825879"/>
            <a:ext cx="3606710" cy="152396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Youth aged 15-29 experience higher rates of violence exposure, leading to social and economic disadvantages that perpetuate cycles of poverty and instability in communities.</a:t>
            </a:r>
            <a:r>
              <a:rPr lang="en-US" sz="16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600" dirty="0"/>
          </a:p>
        </p:txBody>
      </p:sp>
      <p:sp>
        <p:nvSpPr>
          <p:cNvPr id="25" name="Text 10"/>
          <p:cNvSpPr/>
          <p:nvPr/>
        </p:nvSpPr>
        <p:spPr>
          <a:xfrm>
            <a:off x="10362895" y="6537960"/>
            <a:ext cx="1691640" cy="256032"/>
          </a:xfrm>
          <a:prstGeom prst="rect">
            <a:avLst/>
          </a:prstGeom>
          <a:solidFill>
            <a:srgbClr val="000000">
              <a:alpha val="45000"/>
            </a:srgbClr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Made with SlideMaker.app</a:t>
            </a:r>
            <a:endParaRPr lang="en-US" sz="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E4C17CD-EDB7-BFFE-5145-403D2B44D8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8324" y="1523962"/>
            <a:ext cx="3333405" cy="2289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78" y="-1269968"/>
            <a:ext cx="3256197" cy="444488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78" y="-1269968"/>
            <a:ext cx="3256197" cy="444488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733" y="5333867"/>
            <a:ext cx="1396965" cy="139696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733" y="5333867"/>
            <a:ext cx="1396965" cy="139696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968"/>
            <a:ext cx="63498" cy="4444889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968"/>
            <a:ext cx="63498" cy="4444889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45975" cy="76198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761981" y="507987"/>
            <a:ext cx="10667733" cy="761981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and Democratic Impact
</a:t>
            </a:r>
            <a:endParaRPr lang="en-US" sz="2900" dirty="0"/>
          </a:p>
        </p:txBody>
      </p:sp>
      <p:sp>
        <p:nvSpPr>
          <p:cNvPr id="13" name="Text 1"/>
          <p:cNvSpPr/>
          <p:nvPr/>
        </p:nvSpPr>
        <p:spPr>
          <a:xfrm>
            <a:off x="761981" y="1346166"/>
            <a:ext cx="355591" cy="39623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2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2200" dirty="0"/>
          </a:p>
        </p:txBody>
      </p:sp>
      <p:sp>
        <p:nvSpPr>
          <p:cNvPr id="14" name="Text 2"/>
          <p:cNvSpPr/>
          <p:nvPr/>
        </p:nvSpPr>
        <p:spPr>
          <a:xfrm>
            <a:off x="1269968" y="1346166"/>
            <a:ext cx="9080273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Increased Electoral Violence
</a:t>
            </a:r>
            <a:endParaRPr lang="en-US" sz="1400" dirty="0"/>
          </a:p>
        </p:txBody>
      </p:sp>
      <p:sp>
        <p:nvSpPr>
          <p:cNvPr id="15" name="Text 3"/>
          <p:cNvSpPr/>
          <p:nvPr/>
        </p:nvSpPr>
        <p:spPr>
          <a:xfrm>
            <a:off x="1269968" y="1752556"/>
            <a:ext cx="9080273" cy="924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Rising electoral violence in Zambia has led to  community unrest, with incidents increasing during election periods, disrupting social harmony and safety.
</a:t>
            </a:r>
            <a:endParaRPr lang="en-US" sz="1600" dirty="0"/>
          </a:p>
        </p:txBody>
      </p:sp>
      <p:sp>
        <p:nvSpPr>
          <p:cNvPr id="16" name="Text 4"/>
          <p:cNvSpPr/>
          <p:nvPr/>
        </p:nvSpPr>
        <p:spPr>
          <a:xfrm>
            <a:off x="761981" y="2552636"/>
            <a:ext cx="355591" cy="39623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2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2200" dirty="0"/>
          </a:p>
        </p:txBody>
      </p:sp>
      <p:sp>
        <p:nvSpPr>
          <p:cNvPr id="17" name="Text 5"/>
          <p:cNvSpPr/>
          <p:nvPr/>
        </p:nvSpPr>
        <p:spPr>
          <a:xfrm>
            <a:off x="1269968" y="2552636"/>
            <a:ext cx="9080273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Fear and Social Divisions
</a:t>
            </a:r>
            <a:endParaRPr lang="en-US" sz="1400" dirty="0"/>
          </a:p>
        </p:txBody>
      </p:sp>
      <p:sp>
        <p:nvSpPr>
          <p:cNvPr id="18" name="Text 6"/>
          <p:cNvSpPr/>
          <p:nvPr/>
        </p:nvSpPr>
        <p:spPr>
          <a:xfrm>
            <a:off x="1269968" y="2959026"/>
            <a:ext cx="9080273" cy="924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Fear stemming from electoral violence fosters social divisions, undermining democratic processes with  citizens report feeling unsafe during elections, reducing voter participation.</a:t>
            </a: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sp>
        <p:nvSpPr>
          <p:cNvPr id="19" name="Text 7"/>
          <p:cNvSpPr/>
          <p:nvPr/>
        </p:nvSpPr>
        <p:spPr>
          <a:xfrm>
            <a:off x="761981" y="3759106"/>
            <a:ext cx="355591" cy="39623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2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2200" dirty="0"/>
          </a:p>
        </p:txBody>
      </p:sp>
      <p:sp>
        <p:nvSpPr>
          <p:cNvPr id="20" name="Text 8"/>
          <p:cNvSpPr/>
          <p:nvPr/>
        </p:nvSpPr>
        <p:spPr>
          <a:xfrm>
            <a:off x="1269968" y="3759106"/>
            <a:ext cx="9080273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Erosion of Trust
</a:t>
            </a:r>
            <a:endParaRPr lang="en-US" sz="1400" dirty="0"/>
          </a:p>
        </p:txBody>
      </p:sp>
      <p:sp>
        <p:nvSpPr>
          <p:cNvPr id="21" name="Text 9"/>
          <p:cNvSpPr/>
          <p:nvPr/>
        </p:nvSpPr>
        <p:spPr>
          <a:xfrm>
            <a:off x="1269968" y="4165496"/>
            <a:ext cx="9080273" cy="924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Widespread violence erodes trust in political institutions, affecting  confidence in electoral processes, threatening the legitimacy of democracy.</a:t>
            </a: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sp>
        <p:nvSpPr>
          <p:cNvPr id="22" name="Text 10"/>
          <p:cNvSpPr/>
          <p:nvPr/>
        </p:nvSpPr>
        <p:spPr>
          <a:xfrm>
            <a:off x="761981" y="4965576"/>
            <a:ext cx="355591" cy="39623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2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2200" dirty="0"/>
          </a:p>
        </p:txBody>
      </p:sp>
      <p:sp>
        <p:nvSpPr>
          <p:cNvPr id="23" name="Text 11"/>
          <p:cNvSpPr/>
          <p:nvPr/>
        </p:nvSpPr>
        <p:spPr>
          <a:xfrm>
            <a:off x="1269968" y="4965576"/>
            <a:ext cx="9080273" cy="380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Normalization of Violence
</a:t>
            </a:r>
            <a:endParaRPr lang="en-US" sz="1400" dirty="0"/>
          </a:p>
        </p:txBody>
      </p:sp>
      <p:sp>
        <p:nvSpPr>
          <p:cNvPr id="24" name="Text 12"/>
          <p:cNvSpPr/>
          <p:nvPr/>
        </p:nvSpPr>
        <p:spPr>
          <a:xfrm>
            <a:off x="1269968" y="5371966"/>
            <a:ext cx="9080273" cy="924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The normalization of violence among youth poses a long-term threat to stability, with some  citizen viewing  political violence as acceptable, perpetuating cycles of unrest.</a:t>
            </a: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300" dirty="0"/>
          </a:p>
        </p:txBody>
      </p:sp>
      <p:sp>
        <p:nvSpPr>
          <p:cNvPr id="25" name="Text 13"/>
          <p:cNvSpPr/>
          <p:nvPr/>
        </p:nvSpPr>
        <p:spPr>
          <a:xfrm>
            <a:off x="12489411" y="6537960"/>
            <a:ext cx="1691640" cy="256032"/>
          </a:xfrm>
          <a:prstGeom prst="rect">
            <a:avLst/>
          </a:prstGeom>
          <a:solidFill>
            <a:srgbClr val="000000">
              <a:alpha val="45000"/>
            </a:srgbClr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Made with </a:t>
            </a:r>
            <a:r>
              <a:rPr lang="en-US" sz="8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SlideMker.app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olorful rectangular boxes with text&#10;&#10;AI-generated content may be incorrect.">
            <a:extLst>
              <a:ext uri="{FF2B5EF4-FFF2-40B4-BE49-F238E27FC236}">
                <a16:creationId xmlns:a16="http://schemas.microsoft.com/office/drawing/2014/main" id="{13D4D005-806C-B37B-15E3-9C024D7312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123"/>
          <a:stretch>
            <a:fillRect/>
          </a:stretch>
        </p:blipFill>
        <p:spPr>
          <a:xfrm>
            <a:off x="20" y="1282"/>
            <a:ext cx="12191980" cy="60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800" y="634984"/>
            <a:ext cx="3555911" cy="558786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678" y="190495"/>
            <a:ext cx="1904952" cy="190495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800" y="634984"/>
            <a:ext cx="3555911" cy="558786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678" y="190495"/>
            <a:ext cx="1904952" cy="190495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4905" y="5841854"/>
            <a:ext cx="761981" cy="761981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67733" y="126997"/>
            <a:ext cx="1478242" cy="1523962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4905" y="5841854"/>
            <a:ext cx="761981" cy="761981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67733" y="126997"/>
            <a:ext cx="1478242" cy="1523962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730832"/>
            <a:ext cx="5079873" cy="8144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730832"/>
            <a:ext cx="5079873" cy="81448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093" y="304792"/>
            <a:ext cx="812780" cy="81278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093" y="304792"/>
            <a:ext cx="812780" cy="81278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45975" cy="101597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45975" cy="101597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418424" y="1081621"/>
            <a:ext cx="7111822" cy="1777956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Abuse of the Digital Space During Elections: Impact on Youth and Communities
</a:t>
            </a:r>
            <a:endParaRPr lang="en-US" sz="2900" dirty="0"/>
          </a:p>
        </p:txBody>
      </p:sp>
      <p:sp>
        <p:nvSpPr>
          <p:cNvPr id="18" name="Text 1"/>
          <p:cNvSpPr/>
          <p:nvPr/>
        </p:nvSpPr>
        <p:spPr>
          <a:xfrm>
            <a:off x="330192" y="2628834"/>
            <a:ext cx="6603835" cy="2666933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0" indent="0" algn="l">
              <a:lnSpc>
                <a:spcPct val="150000"/>
              </a:lnSpc>
              <a:buNone/>
            </a:pPr>
            <a:endParaRPr lang="en-US" sz="1300" dirty="0"/>
          </a:p>
        </p:txBody>
      </p:sp>
      <p:sp>
        <p:nvSpPr>
          <p:cNvPr id="19" name="Text 2"/>
          <p:cNvSpPr/>
          <p:nvPr/>
        </p:nvSpPr>
        <p:spPr>
          <a:xfrm>
            <a:off x="9130612" y="6505510"/>
            <a:ext cx="1691640" cy="256032"/>
          </a:xfrm>
          <a:prstGeom prst="rect">
            <a:avLst/>
          </a:prstGeom>
          <a:solidFill>
            <a:srgbClr val="000000">
              <a:alpha val="45000"/>
            </a:srgbClr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4189FE-A0E1-B2AF-5920-81A3D6F41B2C}"/>
              </a:ext>
            </a:extLst>
          </p:cNvPr>
          <p:cNvSpPr txBox="1"/>
          <p:nvPr/>
        </p:nvSpPr>
        <p:spPr>
          <a:xfrm>
            <a:off x="199027" y="2384853"/>
            <a:ext cx="73023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Zambia’s digital space becomes a battleground during elections with  Social media platforms like Facebook, </a:t>
            </a:r>
            <a:r>
              <a:rPr lang="en-GB" dirty="0" err="1"/>
              <a:t>whats</a:t>
            </a:r>
            <a:r>
              <a:rPr lang="en-GB" dirty="0"/>
              <a:t> up  and X amplifying  political tensions. (Now powered by AI)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Misinformation, hate speech, and propaganda are spreading  rapidly, targeting electorates including young people.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Online political conflict</a:t>
            </a: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promotes cyber bullying, manipulation </a:t>
            </a:r>
            <a:r>
              <a:rPr lang="en-GB" dirty="0"/>
              <a:t> and threatening  community cohesion and democratic participation.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Misinformation online fosters fear and mistrust, escalating digital conflicts into real-world violence</a:t>
            </a:r>
            <a:endParaRPr lang="en-GB" dirty="0"/>
          </a:p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1076D8-F82C-2ADC-2840-F0119298A6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9575" y="577187"/>
            <a:ext cx="4375529" cy="52646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395D8C-BD15-5907-5C15-725CAAB2D61D}"/>
              </a:ext>
            </a:extLst>
          </p:cNvPr>
          <p:cNvSpPr txBox="1"/>
          <p:nvPr/>
        </p:nvSpPr>
        <p:spPr>
          <a:xfrm>
            <a:off x="453772" y="2245891"/>
            <a:ext cx="646386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Youth are used as amplifiers of political conflict online, often sharing divisive content that escalates tensions within their communities.</a:t>
            </a:r>
          </a:p>
          <a:p>
            <a:pPr marL="342900" indent="-342900">
              <a:buAutoNum type="arabicPeriod"/>
            </a:pPr>
            <a:endParaRPr lang="en-US" sz="2000" b="1" dirty="0"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Risk of online harassment Increases  mental health issues and disengagement by young people  from civic participation during elections. </a:t>
            </a:r>
          </a:p>
          <a:p>
            <a:endParaRPr lang="en-US" sz="2000" b="1" dirty="0"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AutoNum type="arabicPeriod" startAt="3"/>
            </a:pPr>
            <a:r>
              <a:rPr lang="en-US" sz="2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Online violence Increases  polarization and  undermines the  democratic process and social stability. </a:t>
            </a:r>
          </a:p>
          <a:p>
            <a:r>
              <a:rPr lang="en-US" sz="18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ZM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E128D9-B756-584D-ED9F-E0088B8BCD6E}"/>
              </a:ext>
            </a:extLst>
          </p:cNvPr>
          <p:cNvSpPr txBox="1"/>
          <p:nvPr/>
        </p:nvSpPr>
        <p:spPr>
          <a:xfrm>
            <a:off x="468511" y="626403"/>
            <a:ext cx="67870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on Youth</a:t>
            </a:r>
            <a:endParaRPr lang="en-ZM" sz="4000" dirty="0"/>
          </a:p>
        </p:txBody>
      </p:sp>
      <p:pic>
        <p:nvPicPr>
          <p:cNvPr id="6" name="Picture 5" descr="A hand putting a ballot into a box&#10;&#10;AI-generated content may be incorrect.">
            <a:extLst>
              <a:ext uri="{FF2B5EF4-FFF2-40B4-BE49-F238E27FC236}">
                <a16:creationId xmlns:a16="http://schemas.microsoft.com/office/drawing/2014/main" id="{0C7A1146-6772-AA59-F531-595231F5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66" y="924339"/>
            <a:ext cx="4860234" cy="46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57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1187</Words>
  <Application>Microsoft Office PowerPoint</Application>
  <PresentationFormat>Widescreen</PresentationFormat>
  <Paragraphs>122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Musumali</cp:lastModifiedBy>
  <cp:revision>1</cp:revision>
  <dcterms:created xsi:type="dcterms:W3CDTF">2026-03-14T09:51:19Z</dcterms:created>
  <dcterms:modified xsi:type="dcterms:W3CDTF">2026-03-16T10:49:12Z</dcterms:modified>
</cp:coreProperties>
</file>