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3" r:id="rId4"/>
  </p:sldMasterIdLst>
  <p:notesMasterIdLst>
    <p:notesMasterId r:id="rId25"/>
  </p:notesMasterIdLst>
  <p:handoutMasterIdLst>
    <p:handoutMasterId r:id="rId26"/>
  </p:handoutMasterIdLst>
  <p:sldIdLst>
    <p:sldId id="2561" r:id="rId5"/>
    <p:sldId id="2571" r:id="rId6"/>
    <p:sldId id="2572" r:id="rId7"/>
    <p:sldId id="2577" r:id="rId8"/>
    <p:sldId id="2573" r:id="rId9"/>
    <p:sldId id="2574" r:id="rId10"/>
    <p:sldId id="2576" r:id="rId11"/>
    <p:sldId id="2578" r:id="rId12"/>
    <p:sldId id="2563" r:id="rId13"/>
    <p:sldId id="2564" r:id="rId14"/>
    <p:sldId id="2565" r:id="rId15"/>
    <p:sldId id="2566" r:id="rId16"/>
    <p:sldId id="2567" r:id="rId17"/>
    <p:sldId id="2568" r:id="rId18"/>
    <p:sldId id="2579" r:id="rId19"/>
    <p:sldId id="2575" r:id="rId20"/>
    <p:sldId id="2580" r:id="rId21"/>
    <p:sldId id="2569" r:id="rId22"/>
    <p:sldId id="2581" r:id="rId23"/>
    <p:sldId id="257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dentifying and Combating Human Trafficking Risks During Elections" id="{DCE2B0C6-FD70-42B6-B6B1-E723C692292A}">
          <p14:sldIdLst>
            <p14:sldId id="2561"/>
          </p14:sldIdLst>
        </p14:section>
        <p14:section name="Identifying and Combating Human Trafficking Risks During Elections" id="{9910A194-1C5D-4768-B6C3-415C94BF2A43}">
          <p14:sldIdLst>
            <p14:sldId id="2571"/>
            <p14:sldId id="2572"/>
            <p14:sldId id="2577"/>
            <p14:sldId id="2573"/>
            <p14:sldId id="2574"/>
            <p14:sldId id="2576"/>
            <p14:sldId id="2578"/>
            <p14:sldId id="2563"/>
            <p14:sldId id="2564"/>
            <p14:sldId id="2565"/>
            <p14:sldId id="2566"/>
            <p14:sldId id="2567"/>
            <p14:sldId id="2568"/>
            <p14:sldId id="2579"/>
            <p14:sldId id="2575"/>
            <p14:sldId id="2580"/>
            <p14:sldId id="2569"/>
            <p14:sldId id="2581"/>
            <p14:sldId id="2570"/>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1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BAC4C1-66B8-ACC3-4F91-94D7AD9FE8CD}" v="1" dt="2026-03-17T10:29:11.605"/>
    <p1510:client id="{A396FAAC-6E3D-4C83-B896-5C3F73373775}" v="25" dt="2026-03-17T12:13:47.1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23" autoAdjust="0"/>
    <p:restoredTop sz="94630"/>
  </p:normalViewPr>
  <p:slideViewPr>
    <p:cSldViewPr showGuides="1">
      <p:cViewPr varScale="1">
        <p:scale>
          <a:sx n="70" d="100"/>
          <a:sy n="70" d="100"/>
        </p:scale>
        <p:origin x="520" y="52"/>
      </p:cViewPr>
      <p:guideLst>
        <p:guide orient="horz" pos="2160"/>
        <p:guide pos="3840"/>
      </p:guideLst>
    </p:cSldViewPr>
  </p:slideViewPr>
  <p:notesTextViewPr>
    <p:cViewPr>
      <p:scale>
        <a:sx n="1" d="1"/>
        <a:sy n="1" d="1"/>
      </p:scale>
      <p:origin x="0" y="0"/>
    </p:cViewPr>
  </p:notesTextViewPr>
  <p:sorterViewPr>
    <p:cViewPr>
      <p:scale>
        <a:sx n="100" d="100"/>
        <a:sy n="100" d="100"/>
      </p:scale>
      <p:origin x="0" y="-21892"/>
    </p:cViewPr>
  </p:sorterViewPr>
  <p:notesViewPr>
    <p:cSldViewPr>
      <p:cViewPr varScale="1">
        <p:scale>
          <a:sx n="90" d="100"/>
          <a:sy n="90" d="100"/>
        </p:scale>
        <p:origin x="2920" y="21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tambo, Muchinga" userId="ed645f05-2b28-448b-ad50-c61f407e85f4" providerId="ADAL" clId="{3480E281-228A-44DB-B69D-8226D4E25BB6}"/>
    <pc:docChg chg="undo custSel addSld delSld modSld sldOrd modSection">
      <pc:chgData name="Mutambo, Muchinga" userId="ed645f05-2b28-448b-ad50-c61f407e85f4" providerId="ADAL" clId="{3480E281-228A-44DB-B69D-8226D4E25BB6}" dt="2026-03-17T12:33:13.352" v="2363" actId="255"/>
      <pc:docMkLst>
        <pc:docMk/>
      </pc:docMkLst>
      <pc:sldChg chg="addSp delSp modSp mod modClrScheme chgLayout">
        <pc:chgData name="Mutambo, Muchinga" userId="ed645f05-2b28-448b-ad50-c61f407e85f4" providerId="ADAL" clId="{3480E281-228A-44DB-B69D-8226D4E25BB6}" dt="2026-03-17T11:36:49.449" v="440" actId="1076"/>
        <pc:sldMkLst>
          <pc:docMk/>
          <pc:sldMk cId="2918850249" sldId="2561"/>
        </pc:sldMkLst>
        <pc:spChg chg="add del mod">
          <ac:chgData name="Mutambo, Muchinga" userId="ed645f05-2b28-448b-ad50-c61f407e85f4" providerId="ADAL" clId="{3480E281-228A-44DB-B69D-8226D4E25BB6}" dt="2026-03-17T10:55:13.828" v="139" actId="26606"/>
          <ac:spMkLst>
            <pc:docMk/>
            <pc:sldMk cId="2918850249" sldId="2561"/>
            <ac:spMk id="3" creationId="{665B3A64-87A3-8F78-1A0A-1E55520DCB25}"/>
          </ac:spMkLst>
        </pc:spChg>
        <pc:spChg chg="mod">
          <ac:chgData name="Mutambo, Muchinga" userId="ed645f05-2b28-448b-ad50-c61f407e85f4" providerId="ADAL" clId="{3480E281-228A-44DB-B69D-8226D4E25BB6}" dt="2026-03-17T11:36:49.449" v="440" actId="1076"/>
          <ac:spMkLst>
            <pc:docMk/>
            <pc:sldMk cId="2918850249" sldId="2561"/>
            <ac:spMk id="7" creationId="{46582A19-2DD3-4720-8A31-1059F865D257}"/>
          </ac:spMkLst>
        </pc:spChg>
        <pc:spChg chg="mod">
          <ac:chgData name="Mutambo, Muchinga" userId="ed645f05-2b28-448b-ad50-c61f407e85f4" providerId="ADAL" clId="{3480E281-228A-44DB-B69D-8226D4E25BB6}" dt="2026-03-17T10:56:25.223" v="146" actId="1076"/>
          <ac:spMkLst>
            <pc:docMk/>
            <pc:sldMk cId="2918850249" sldId="2561"/>
            <ac:spMk id="8" creationId="{FDC38558-58B1-42A3-A97A-0D8CE07468B7}"/>
          </ac:spMkLst>
        </pc:spChg>
        <pc:spChg chg="add del">
          <ac:chgData name="Mutambo, Muchinga" userId="ed645f05-2b28-448b-ad50-c61f407e85f4" providerId="ADAL" clId="{3480E281-228A-44DB-B69D-8226D4E25BB6}" dt="2026-03-17T10:55:30.389" v="142" actId="22"/>
          <ac:spMkLst>
            <pc:docMk/>
            <pc:sldMk cId="2918850249" sldId="2561"/>
            <ac:spMk id="9" creationId="{FF37351A-0F88-FFC3-3E69-3884F2861E06}"/>
          </ac:spMkLst>
        </pc:spChg>
        <pc:spChg chg="add mod">
          <ac:chgData name="Mutambo, Muchinga" userId="ed645f05-2b28-448b-ad50-c61f407e85f4" providerId="ADAL" clId="{3480E281-228A-44DB-B69D-8226D4E25BB6}" dt="2026-03-17T11:20:51.180" v="382" actId="20577"/>
          <ac:spMkLst>
            <pc:docMk/>
            <pc:sldMk cId="2918850249" sldId="2561"/>
            <ac:spMk id="10" creationId="{F0393D3E-68BA-8E37-B77E-002575C71946}"/>
          </ac:spMkLst>
        </pc:spChg>
        <pc:spChg chg="add del mod">
          <ac:chgData name="Mutambo, Muchinga" userId="ed645f05-2b28-448b-ad50-c61f407e85f4" providerId="ADAL" clId="{3480E281-228A-44DB-B69D-8226D4E25BB6}" dt="2026-03-17T10:58:24.463" v="193" actId="478"/>
          <ac:spMkLst>
            <pc:docMk/>
            <pc:sldMk cId="2918850249" sldId="2561"/>
            <ac:spMk id="13" creationId="{EB4261D7-3DF0-B0D2-6D55-5B3C38B1BBA6}"/>
          </ac:spMkLst>
        </pc:spChg>
        <pc:spChg chg="add del mod ord">
          <ac:chgData name="Mutambo, Muchinga" userId="ed645f05-2b28-448b-ad50-c61f407e85f4" providerId="ADAL" clId="{3480E281-228A-44DB-B69D-8226D4E25BB6}" dt="2026-03-17T11:20:18.286" v="348" actId="700"/>
          <ac:spMkLst>
            <pc:docMk/>
            <pc:sldMk cId="2918850249" sldId="2561"/>
            <ac:spMk id="15" creationId="{1C753FEF-BC74-11B4-200A-5329CA579B6E}"/>
          </ac:spMkLst>
        </pc:spChg>
        <pc:spChg chg="add del mod ord">
          <ac:chgData name="Mutambo, Muchinga" userId="ed645f05-2b28-448b-ad50-c61f407e85f4" providerId="ADAL" clId="{3480E281-228A-44DB-B69D-8226D4E25BB6}" dt="2026-03-17T11:20:18.286" v="348" actId="700"/>
          <ac:spMkLst>
            <pc:docMk/>
            <pc:sldMk cId="2918850249" sldId="2561"/>
            <ac:spMk id="16" creationId="{3A494BB3-3BC5-5C7A-6044-B0175D316DD1}"/>
          </ac:spMkLst>
        </pc:spChg>
        <pc:picChg chg="del mod ord">
          <ac:chgData name="Mutambo, Muchinga" userId="ed645f05-2b28-448b-ad50-c61f407e85f4" providerId="ADAL" clId="{3480E281-228A-44DB-B69D-8226D4E25BB6}" dt="2026-03-17T10:57:55.459" v="190" actId="478"/>
          <ac:picMkLst>
            <pc:docMk/>
            <pc:sldMk cId="2918850249" sldId="2561"/>
            <ac:picMk id="5" creationId="{BA818C4A-CD90-41E5-8E4B-8E45FC869BE3}"/>
          </ac:picMkLst>
        </pc:picChg>
        <pc:picChg chg="del">
          <ac:chgData name="Mutambo, Muchinga" userId="ed645f05-2b28-448b-ad50-c61f407e85f4" providerId="ADAL" clId="{3480E281-228A-44DB-B69D-8226D4E25BB6}" dt="2026-03-17T10:54:56.413" v="138" actId="478"/>
          <ac:picMkLst>
            <pc:docMk/>
            <pc:sldMk cId="2918850249" sldId="2561"/>
            <ac:picMk id="6" creationId="{E91E3BF5-24BE-4FF1-958A-14A718346DD9}"/>
          </ac:picMkLst>
        </pc:picChg>
        <pc:picChg chg="add mod">
          <ac:chgData name="Mutambo, Muchinga" userId="ed645f05-2b28-448b-ad50-c61f407e85f4" providerId="ADAL" clId="{3480E281-228A-44DB-B69D-8226D4E25BB6}" dt="2026-03-17T10:58:44.532" v="197" actId="14100"/>
          <ac:picMkLst>
            <pc:docMk/>
            <pc:sldMk cId="2918850249" sldId="2561"/>
            <ac:picMk id="11" creationId="{09661DF8-5559-3AA6-6054-04FDF0CD8CDB}"/>
          </ac:picMkLst>
        </pc:picChg>
        <pc:picChg chg="add mod">
          <ac:chgData name="Mutambo, Muchinga" userId="ed645f05-2b28-448b-ad50-c61f407e85f4" providerId="ADAL" clId="{3480E281-228A-44DB-B69D-8226D4E25BB6}" dt="2026-03-17T11:20:33.014" v="349" actId="1076"/>
          <ac:picMkLst>
            <pc:docMk/>
            <pc:sldMk cId="2918850249" sldId="2561"/>
            <ac:picMk id="14" creationId="{8F8EE9EA-2D5C-92B8-8DA1-9D066208179B}"/>
          </ac:picMkLst>
        </pc:picChg>
      </pc:sldChg>
      <pc:sldChg chg="modSp del mod">
        <pc:chgData name="Mutambo, Muchinga" userId="ed645f05-2b28-448b-ad50-c61f407e85f4" providerId="ADAL" clId="{3480E281-228A-44DB-B69D-8226D4E25BB6}" dt="2026-03-17T11:09:44.778" v="286" actId="47"/>
        <pc:sldMkLst>
          <pc:docMk/>
          <pc:sldMk cId="31472441" sldId="2562"/>
        </pc:sldMkLst>
        <pc:spChg chg="mod">
          <ac:chgData name="Mutambo, Muchinga" userId="ed645f05-2b28-448b-ad50-c61f407e85f4" providerId="ADAL" clId="{3480E281-228A-44DB-B69D-8226D4E25BB6}" dt="2026-03-17T10:59:03.047" v="198" actId="1076"/>
          <ac:spMkLst>
            <pc:docMk/>
            <pc:sldMk cId="31472441" sldId="2562"/>
            <ac:spMk id="4" creationId="{849402E9-C012-B41B-1FE8-8CCF75A11B16}"/>
          </ac:spMkLst>
        </pc:spChg>
      </pc:sldChg>
      <pc:sldChg chg="modSp mod">
        <pc:chgData name="Mutambo, Muchinga" userId="ed645f05-2b28-448b-ad50-c61f407e85f4" providerId="ADAL" clId="{3480E281-228A-44DB-B69D-8226D4E25BB6}" dt="2026-03-17T11:57:36.800" v="653" actId="207"/>
        <pc:sldMkLst>
          <pc:docMk/>
          <pc:sldMk cId="135763272" sldId="2563"/>
        </pc:sldMkLst>
        <pc:spChg chg="mod">
          <ac:chgData name="Mutambo, Muchinga" userId="ed645f05-2b28-448b-ad50-c61f407e85f4" providerId="ADAL" clId="{3480E281-228A-44DB-B69D-8226D4E25BB6}" dt="2026-03-17T11:57:36.800" v="653" actId="207"/>
          <ac:spMkLst>
            <pc:docMk/>
            <pc:sldMk cId="135763272" sldId="2563"/>
            <ac:spMk id="7" creationId="{D7FB7C6B-3BB0-410B-BD0A-FE952664E33F}"/>
          </ac:spMkLst>
        </pc:spChg>
        <pc:spChg chg="mod">
          <ac:chgData name="Mutambo, Muchinga" userId="ed645f05-2b28-448b-ad50-c61f407e85f4" providerId="ADAL" clId="{3480E281-228A-44DB-B69D-8226D4E25BB6}" dt="2026-03-17T10:59:33.688" v="199" actId="1076"/>
          <ac:spMkLst>
            <pc:docMk/>
            <pc:sldMk cId="135763272" sldId="2563"/>
            <ac:spMk id="8" creationId="{51A0974D-F4A3-4D03-9B37-0793FEBF1056}"/>
          </ac:spMkLst>
        </pc:spChg>
        <pc:spChg chg="mod">
          <ac:chgData name="Mutambo, Muchinga" userId="ed645f05-2b28-448b-ad50-c61f407e85f4" providerId="ADAL" clId="{3480E281-228A-44DB-B69D-8226D4E25BB6}" dt="2026-03-17T11:11:37.705" v="309" actId="20577"/>
          <ac:spMkLst>
            <pc:docMk/>
            <pc:sldMk cId="135763272" sldId="2563"/>
            <ac:spMk id="9" creationId="{52F121CA-738A-438B-8AF3-D3026E65C516}"/>
          </ac:spMkLst>
        </pc:spChg>
        <pc:spChg chg="mod">
          <ac:chgData name="Mutambo, Muchinga" userId="ed645f05-2b28-448b-ad50-c61f407e85f4" providerId="ADAL" clId="{3480E281-228A-44DB-B69D-8226D4E25BB6}" dt="2026-03-17T10:59:41.330" v="201" actId="1076"/>
          <ac:spMkLst>
            <pc:docMk/>
            <pc:sldMk cId="135763272" sldId="2563"/>
            <ac:spMk id="10" creationId="{6BA6ED2D-EDCC-449F-8D4E-889041423176}"/>
          </ac:spMkLst>
        </pc:spChg>
        <pc:spChg chg="mod">
          <ac:chgData name="Mutambo, Muchinga" userId="ed645f05-2b28-448b-ad50-c61f407e85f4" providerId="ADAL" clId="{3480E281-228A-44DB-B69D-8226D4E25BB6}" dt="2026-03-17T10:59:46.046" v="202" actId="1076"/>
          <ac:spMkLst>
            <pc:docMk/>
            <pc:sldMk cId="135763272" sldId="2563"/>
            <ac:spMk id="11" creationId="{8B7E341E-AAA5-466A-B448-0E54697E58E1}"/>
          </ac:spMkLst>
        </pc:spChg>
      </pc:sldChg>
      <pc:sldChg chg="addSp delSp modSp mod">
        <pc:chgData name="Mutambo, Muchinga" userId="ed645f05-2b28-448b-ad50-c61f407e85f4" providerId="ADAL" clId="{3480E281-228A-44DB-B69D-8226D4E25BB6}" dt="2026-03-17T12:06:42.470" v="695" actId="113"/>
        <pc:sldMkLst>
          <pc:docMk/>
          <pc:sldMk cId="4088878067" sldId="2564"/>
        </pc:sldMkLst>
        <pc:spChg chg="add del mod">
          <ac:chgData name="Mutambo, Muchinga" userId="ed645f05-2b28-448b-ad50-c61f407e85f4" providerId="ADAL" clId="{3480E281-228A-44DB-B69D-8226D4E25BB6}" dt="2026-03-17T11:01:39.447" v="211" actId="478"/>
          <ac:spMkLst>
            <pc:docMk/>
            <pc:sldMk cId="4088878067" sldId="2564"/>
            <ac:spMk id="3" creationId="{65D3F136-4EE5-7DDB-35D3-974304D9A62F}"/>
          </ac:spMkLst>
        </pc:spChg>
        <pc:spChg chg="mod">
          <ac:chgData name="Mutambo, Muchinga" userId="ed645f05-2b28-448b-ad50-c61f407e85f4" providerId="ADAL" clId="{3480E281-228A-44DB-B69D-8226D4E25BB6}" dt="2026-03-17T12:06:42.470" v="695" actId="113"/>
          <ac:spMkLst>
            <pc:docMk/>
            <pc:sldMk cId="4088878067" sldId="2564"/>
            <ac:spMk id="7" creationId="{A0125D8B-CBB4-46F8-B9EF-500731F2DC9F}"/>
          </ac:spMkLst>
        </pc:spChg>
        <pc:spChg chg="mod">
          <ac:chgData name="Mutambo, Muchinga" userId="ed645f05-2b28-448b-ad50-c61f407e85f4" providerId="ADAL" clId="{3480E281-228A-44DB-B69D-8226D4E25BB6}" dt="2026-03-17T11:10:02.229" v="287" actId="255"/>
          <ac:spMkLst>
            <pc:docMk/>
            <pc:sldMk cId="4088878067" sldId="2564"/>
            <ac:spMk id="8" creationId="{A72F6515-34F3-4226-94CD-15D58AEDF74F}"/>
          </ac:spMkLst>
        </pc:spChg>
        <pc:spChg chg="mod">
          <ac:chgData name="Mutambo, Muchinga" userId="ed645f05-2b28-448b-ad50-c61f407e85f4" providerId="ADAL" clId="{3480E281-228A-44DB-B69D-8226D4E25BB6}" dt="2026-03-17T11:01:56.622" v="213" actId="255"/>
          <ac:spMkLst>
            <pc:docMk/>
            <pc:sldMk cId="4088878067" sldId="2564"/>
            <ac:spMk id="9" creationId="{730F84C0-000E-4977-A630-7C5C4FA9E292}"/>
          </ac:spMkLst>
        </pc:spChg>
        <pc:spChg chg="mod">
          <ac:chgData name="Mutambo, Muchinga" userId="ed645f05-2b28-448b-ad50-c61f407e85f4" providerId="ADAL" clId="{3480E281-228A-44DB-B69D-8226D4E25BB6}" dt="2026-03-17T11:10:06.756" v="288" actId="255"/>
          <ac:spMkLst>
            <pc:docMk/>
            <pc:sldMk cId="4088878067" sldId="2564"/>
            <ac:spMk id="10" creationId="{BD1F123A-0CC7-486C-A1C1-69EFDC0DB708}"/>
          </ac:spMkLst>
        </pc:spChg>
        <pc:spChg chg="mod">
          <ac:chgData name="Mutambo, Muchinga" userId="ed645f05-2b28-448b-ad50-c61f407e85f4" providerId="ADAL" clId="{3480E281-228A-44DB-B69D-8226D4E25BB6}" dt="2026-03-17T10:54:28.377" v="73" actId="27636"/>
          <ac:spMkLst>
            <pc:docMk/>
            <pc:sldMk cId="4088878067" sldId="2564"/>
            <ac:spMk id="11" creationId="{F31B5ECD-8186-4F5B-BF1D-F1C76A086B19}"/>
          </ac:spMkLst>
        </pc:spChg>
        <pc:spChg chg="mod">
          <ac:chgData name="Mutambo, Muchinga" userId="ed645f05-2b28-448b-ad50-c61f407e85f4" providerId="ADAL" clId="{3480E281-228A-44DB-B69D-8226D4E25BB6}" dt="2026-03-17T11:10:12.295" v="289" actId="255"/>
          <ac:spMkLst>
            <pc:docMk/>
            <pc:sldMk cId="4088878067" sldId="2564"/>
            <ac:spMk id="12" creationId="{4EC520E6-F360-41E8-A7FD-6AAE96773EDD}"/>
          </ac:spMkLst>
        </pc:spChg>
        <pc:spChg chg="mod">
          <ac:chgData name="Mutambo, Muchinga" userId="ed645f05-2b28-448b-ad50-c61f407e85f4" providerId="ADAL" clId="{3480E281-228A-44DB-B69D-8226D4E25BB6}" dt="2026-03-17T10:54:28.408" v="80" actId="27636"/>
          <ac:spMkLst>
            <pc:docMk/>
            <pc:sldMk cId="4088878067" sldId="2564"/>
            <ac:spMk id="13" creationId="{AB74548A-6469-40F5-9EB3-A47D5E0911B2}"/>
          </ac:spMkLst>
        </pc:spChg>
        <pc:spChg chg="mod">
          <ac:chgData name="Mutambo, Muchinga" userId="ed645f05-2b28-448b-ad50-c61f407e85f4" providerId="ADAL" clId="{3480E281-228A-44DB-B69D-8226D4E25BB6}" dt="2026-03-17T11:10:20.766" v="290" actId="255"/>
          <ac:spMkLst>
            <pc:docMk/>
            <pc:sldMk cId="4088878067" sldId="2564"/>
            <ac:spMk id="14" creationId="{348FAAF9-4F40-48CD-9707-C7D7210E4279}"/>
          </ac:spMkLst>
        </pc:spChg>
        <pc:spChg chg="mod">
          <ac:chgData name="Mutambo, Muchinga" userId="ed645f05-2b28-448b-ad50-c61f407e85f4" providerId="ADAL" clId="{3480E281-228A-44DB-B69D-8226D4E25BB6}" dt="2026-03-17T10:54:28.408" v="79" actId="27636"/>
          <ac:spMkLst>
            <pc:docMk/>
            <pc:sldMk cId="4088878067" sldId="2564"/>
            <ac:spMk id="15" creationId="{EB98D959-D16E-47D6-8CE9-B6D86CED64D2}"/>
          </ac:spMkLst>
        </pc:spChg>
        <pc:picChg chg="add mod">
          <ac:chgData name="Mutambo, Muchinga" userId="ed645f05-2b28-448b-ad50-c61f407e85f4" providerId="ADAL" clId="{3480E281-228A-44DB-B69D-8226D4E25BB6}" dt="2026-03-17T11:01:33.788" v="210" actId="1076"/>
          <ac:picMkLst>
            <pc:docMk/>
            <pc:sldMk cId="4088878067" sldId="2564"/>
            <ac:picMk id="4" creationId="{CD70E00E-996C-312B-7D17-D159F9A2D4F5}"/>
          </ac:picMkLst>
        </pc:picChg>
        <pc:picChg chg="del mod">
          <ac:chgData name="Mutambo, Muchinga" userId="ed645f05-2b28-448b-ad50-c61f407e85f4" providerId="ADAL" clId="{3480E281-228A-44DB-B69D-8226D4E25BB6}" dt="2026-03-17T11:00:46.834" v="207" actId="478"/>
          <ac:picMkLst>
            <pc:docMk/>
            <pc:sldMk cId="4088878067" sldId="2564"/>
            <ac:picMk id="6" creationId="{C70BB20F-1A4E-44C4-A0CF-003ADA26F57E}"/>
          </ac:picMkLst>
        </pc:picChg>
      </pc:sldChg>
      <pc:sldChg chg="modSp mod">
        <pc:chgData name="Mutambo, Muchinga" userId="ed645f05-2b28-448b-ad50-c61f407e85f4" providerId="ADAL" clId="{3480E281-228A-44DB-B69D-8226D4E25BB6}" dt="2026-03-17T12:06:57.384" v="696" actId="113"/>
        <pc:sldMkLst>
          <pc:docMk/>
          <pc:sldMk cId="2357615341" sldId="2565"/>
        </pc:sldMkLst>
        <pc:spChg chg="mod">
          <ac:chgData name="Mutambo, Muchinga" userId="ed645f05-2b28-448b-ad50-c61f407e85f4" providerId="ADAL" clId="{3480E281-228A-44DB-B69D-8226D4E25BB6}" dt="2026-03-17T12:06:57.384" v="696" actId="113"/>
          <ac:spMkLst>
            <pc:docMk/>
            <pc:sldMk cId="2357615341" sldId="2565"/>
            <ac:spMk id="7" creationId="{6F009F5E-92DB-493D-B741-601F143E5128}"/>
          </ac:spMkLst>
        </pc:spChg>
        <pc:spChg chg="mod">
          <ac:chgData name="Mutambo, Muchinga" userId="ed645f05-2b28-448b-ad50-c61f407e85f4" providerId="ADAL" clId="{3480E281-228A-44DB-B69D-8226D4E25BB6}" dt="2026-03-17T11:02:22.238" v="214" actId="255"/>
          <ac:spMkLst>
            <pc:docMk/>
            <pc:sldMk cId="2357615341" sldId="2565"/>
            <ac:spMk id="8" creationId="{F454C5C2-AE88-4BF6-A3EE-C0F0287481ED}"/>
          </ac:spMkLst>
        </pc:spChg>
        <pc:spChg chg="mod">
          <ac:chgData name="Mutambo, Muchinga" userId="ed645f05-2b28-448b-ad50-c61f407e85f4" providerId="ADAL" clId="{3480E281-228A-44DB-B69D-8226D4E25BB6}" dt="2026-03-17T10:54:28.455" v="87" actId="27636"/>
          <ac:spMkLst>
            <pc:docMk/>
            <pc:sldMk cId="2357615341" sldId="2565"/>
            <ac:spMk id="9" creationId="{FA59E2C8-544D-4BF3-BF56-C85A265F135D}"/>
          </ac:spMkLst>
        </pc:spChg>
        <pc:spChg chg="mod">
          <ac:chgData name="Mutambo, Muchinga" userId="ed645f05-2b28-448b-ad50-c61f407e85f4" providerId="ADAL" clId="{3480E281-228A-44DB-B69D-8226D4E25BB6}" dt="2026-03-17T11:02:28.554" v="215" actId="255"/>
          <ac:spMkLst>
            <pc:docMk/>
            <pc:sldMk cId="2357615341" sldId="2565"/>
            <ac:spMk id="10" creationId="{2705C0F2-A638-436B-A034-5737002DF68C}"/>
          </ac:spMkLst>
        </pc:spChg>
        <pc:spChg chg="mod">
          <ac:chgData name="Mutambo, Muchinga" userId="ed645f05-2b28-448b-ad50-c61f407e85f4" providerId="ADAL" clId="{3480E281-228A-44DB-B69D-8226D4E25BB6}" dt="2026-03-17T10:54:28.439" v="82" actId="27636"/>
          <ac:spMkLst>
            <pc:docMk/>
            <pc:sldMk cId="2357615341" sldId="2565"/>
            <ac:spMk id="11" creationId="{31B5BC4E-7975-47FD-A943-B672DB9D49A8}"/>
          </ac:spMkLst>
        </pc:spChg>
        <pc:spChg chg="mod">
          <ac:chgData name="Mutambo, Muchinga" userId="ed645f05-2b28-448b-ad50-c61f407e85f4" providerId="ADAL" clId="{3480E281-228A-44DB-B69D-8226D4E25BB6}" dt="2026-03-17T11:02:36.904" v="216" actId="255"/>
          <ac:spMkLst>
            <pc:docMk/>
            <pc:sldMk cId="2357615341" sldId="2565"/>
            <ac:spMk id="12" creationId="{92C3D59E-8C1D-4C57-BBD8-F7BB7FF2CFC7}"/>
          </ac:spMkLst>
        </pc:spChg>
        <pc:spChg chg="mod">
          <ac:chgData name="Mutambo, Muchinga" userId="ed645f05-2b28-448b-ad50-c61f407e85f4" providerId="ADAL" clId="{3480E281-228A-44DB-B69D-8226D4E25BB6}" dt="2026-03-17T10:54:28.455" v="86" actId="27636"/>
          <ac:spMkLst>
            <pc:docMk/>
            <pc:sldMk cId="2357615341" sldId="2565"/>
            <ac:spMk id="13" creationId="{9913BC5A-B094-424A-AE0F-10EBD59B6B21}"/>
          </ac:spMkLst>
        </pc:spChg>
        <pc:spChg chg="mod">
          <ac:chgData name="Mutambo, Muchinga" userId="ed645f05-2b28-448b-ad50-c61f407e85f4" providerId="ADAL" clId="{3480E281-228A-44DB-B69D-8226D4E25BB6}" dt="2026-03-17T11:02:43.623" v="217" actId="255"/>
          <ac:spMkLst>
            <pc:docMk/>
            <pc:sldMk cId="2357615341" sldId="2565"/>
            <ac:spMk id="14" creationId="{FBA44A01-F873-47E8-846A-6C616433ED0B}"/>
          </ac:spMkLst>
        </pc:spChg>
        <pc:spChg chg="mod">
          <ac:chgData name="Mutambo, Muchinga" userId="ed645f05-2b28-448b-ad50-c61f407e85f4" providerId="ADAL" clId="{3480E281-228A-44DB-B69D-8226D4E25BB6}" dt="2026-03-17T10:54:28.455" v="85" actId="27636"/>
          <ac:spMkLst>
            <pc:docMk/>
            <pc:sldMk cId="2357615341" sldId="2565"/>
            <ac:spMk id="15" creationId="{90E9E64A-6631-4FA7-9C94-8B966ECBD2AC}"/>
          </ac:spMkLst>
        </pc:spChg>
      </pc:sldChg>
      <pc:sldChg chg="modSp mod">
        <pc:chgData name="Mutambo, Muchinga" userId="ed645f05-2b28-448b-ad50-c61f407e85f4" providerId="ADAL" clId="{3480E281-228A-44DB-B69D-8226D4E25BB6}" dt="2026-03-17T12:07:06.860" v="697" actId="113"/>
        <pc:sldMkLst>
          <pc:docMk/>
          <pc:sldMk cId="3465416034" sldId="2566"/>
        </pc:sldMkLst>
        <pc:spChg chg="mod">
          <ac:chgData name="Mutambo, Muchinga" userId="ed645f05-2b28-448b-ad50-c61f407e85f4" providerId="ADAL" clId="{3480E281-228A-44DB-B69D-8226D4E25BB6}" dt="2026-03-17T12:07:06.860" v="697" actId="113"/>
          <ac:spMkLst>
            <pc:docMk/>
            <pc:sldMk cId="3465416034" sldId="2566"/>
            <ac:spMk id="7" creationId="{A9ACD99B-72F3-4970-840C-D06B099B76B8}"/>
          </ac:spMkLst>
        </pc:spChg>
        <pc:spChg chg="mod">
          <ac:chgData name="Mutambo, Muchinga" userId="ed645f05-2b28-448b-ad50-c61f407e85f4" providerId="ADAL" clId="{3480E281-228A-44DB-B69D-8226D4E25BB6}" dt="2026-03-17T11:03:01.440" v="218" actId="255"/>
          <ac:spMkLst>
            <pc:docMk/>
            <pc:sldMk cId="3465416034" sldId="2566"/>
            <ac:spMk id="8" creationId="{CF3F103B-D4BD-4B72-9857-0C97D1699E83}"/>
          </ac:spMkLst>
        </pc:spChg>
        <pc:spChg chg="mod">
          <ac:chgData name="Mutambo, Muchinga" userId="ed645f05-2b28-448b-ad50-c61f407e85f4" providerId="ADAL" clId="{3480E281-228A-44DB-B69D-8226D4E25BB6}" dt="2026-03-17T10:54:28.518" v="96" actId="27636"/>
          <ac:spMkLst>
            <pc:docMk/>
            <pc:sldMk cId="3465416034" sldId="2566"/>
            <ac:spMk id="9" creationId="{1057F4E3-D2EF-4404-A182-EE289DC079D8}"/>
          </ac:spMkLst>
        </pc:spChg>
        <pc:spChg chg="mod">
          <ac:chgData name="Mutambo, Muchinga" userId="ed645f05-2b28-448b-ad50-c61f407e85f4" providerId="ADAL" clId="{3480E281-228A-44DB-B69D-8226D4E25BB6}" dt="2026-03-17T11:03:07.040" v="219" actId="255"/>
          <ac:spMkLst>
            <pc:docMk/>
            <pc:sldMk cId="3465416034" sldId="2566"/>
            <ac:spMk id="10" creationId="{12226E47-5B44-45DC-8622-A7E4F7B1E9EA}"/>
          </ac:spMkLst>
        </pc:spChg>
        <pc:spChg chg="mod">
          <ac:chgData name="Mutambo, Muchinga" userId="ed645f05-2b28-448b-ad50-c61f407e85f4" providerId="ADAL" clId="{3480E281-228A-44DB-B69D-8226D4E25BB6}" dt="2026-03-17T10:54:28.503" v="95" actId="27636"/>
          <ac:spMkLst>
            <pc:docMk/>
            <pc:sldMk cId="3465416034" sldId="2566"/>
            <ac:spMk id="11" creationId="{3D129E3C-3AAE-470A-ACE4-D7FE115FC6BB}"/>
          </ac:spMkLst>
        </pc:spChg>
        <pc:spChg chg="mod">
          <ac:chgData name="Mutambo, Muchinga" userId="ed645f05-2b28-448b-ad50-c61f407e85f4" providerId="ADAL" clId="{3480E281-228A-44DB-B69D-8226D4E25BB6}" dt="2026-03-17T11:03:18.033" v="222" actId="255"/>
          <ac:spMkLst>
            <pc:docMk/>
            <pc:sldMk cId="3465416034" sldId="2566"/>
            <ac:spMk id="12" creationId="{04AD216E-2F06-4765-B2FD-1DC071F8BDAB}"/>
          </ac:spMkLst>
        </pc:spChg>
        <pc:spChg chg="mod">
          <ac:chgData name="Mutambo, Muchinga" userId="ed645f05-2b28-448b-ad50-c61f407e85f4" providerId="ADAL" clId="{3480E281-228A-44DB-B69D-8226D4E25BB6}" dt="2026-03-17T10:54:28.534" v="99" actId="27636"/>
          <ac:spMkLst>
            <pc:docMk/>
            <pc:sldMk cId="3465416034" sldId="2566"/>
            <ac:spMk id="13" creationId="{158A9F08-F236-421E-83DA-EA931D92DDFA}"/>
          </ac:spMkLst>
        </pc:spChg>
        <pc:spChg chg="mod">
          <ac:chgData name="Mutambo, Muchinga" userId="ed645f05-2b28-448b-ad50-c61f407e85f4" providerId="ADAL" clId="{3480E281-228A-44DB-B69D-8226D4E25BB6}" dt="2026-03-17T11:03:24.959" v="223" actId="255"/>
          <ac:spMkLst>
            <pc:docMk/>
            <pc:sldMk cId="3465416034" sldId="2566"/>
            <ac:spMk id="14" creationId="{BB9D94A6-FFB3-4310-B8B2-7263C216E657}"/>
          </ac:spMkLst>
        </pc:spChg>
        <pc:spChg chg="mod">
          <ac:chgData name="Mutambo, Muchinga" userId="ed645f05-2b28-448b-ad50-c61f407e85f4" providerId="ADAL" clId="{3480E281-228A-44DB-B69D-8226D4E25BB6}" dt="2026-03-17T10:54:28.518" v="98" actId="27636"/>
          <ac:spMkLst>
            <pc:docMk/>
            <pc:sldMk cId="3465416034" sldId="2566"/>
            <ac:spMk id="15" creationId="{6993B1FD-6994-436D-A7E0-607BB9CFF076}"/>
          </ac:spMkLst>
        </pc:spChg>
      </pc:sldChg>
      <pc:sldChg chg="addSp delSp modSp mod">
        <pc:chgData name="Mutambo, Muchinga" userId="ed645f05-2b28-448b-ad50-c61f407e85f4" providerId="ADAL" clId="{3480E281-228A-44DB-B69D-8226D4E25BB6}" dt="2026-03-17T12:07:29.627" v="698" actId="113"/>
        <pc:sldMkLst>
          <pc:docMk/>
          <pc:sldMk cId="2721104831" sldId="2567"/>
        </pc:sldMkLst>
        <pc:spChg chg="add del mod">
          <ac:chgData name="Mutambo, Muchinga" userId="ed645f05-2b28-448b-ad50-c61f407e85f4" providerId="ADAL" clId="{3480E281-228A-44DB-B69D-8226D4E25BB6}" dt="2026-03-17T11:04:31.427" v="230" actId="478"/>
          <ac:spMkLst>
            <pc:docMk/>
            <pc:sldMk cId="2721104831" sldId="2567"/>
            <ac:spMk id="3" creationId="{7BA17B53-EFD0-8EEB-5887-6EFB887A2F79}"/>
          </ac:spMkLst>
        </pc:spChg>
        <pc:spChg chg="mod">
          <ac:chgData name="Mutambo, Muchinga" userId="ed645f05-2b28-448b-ad50-c61f407e85f4" providerId="ADAL" clId="{3480E281-228A-44DB-B69D-8226D4E25BB6}" dt="2026-03-17T12:07:29.627" v="698" actId="113"/>
          <ac:spMkLst>
            <pc:docMk/>
            <pc:sldMk cId="2721104831" sldId="2567"/>
            <ac:spMk id="7" creationId="{B6F5D6EA-2454-4014-8A4B-75240949D348}"/>
          </ac:spMkLst>
        </pc:spChg>
        <pc:spChg chg="mod">
          <ac:chgData name="Mutambo, Muchinga" userId="ed645f05-2b28-448b-ad50-c61f407e85f4" providerId="ADAL" clId="{3480E281-228A-44DB-B69D-8226D4E25BB6}" dt="2026-03-17T11:52:34.925" v="577" actId="1076"/>
          <ac:spMkLst>
            <pc:docMk/>
            <pc:sldMk cId="2721104831" sldId="2567"/>
            <ac:spMk id="8" creationId="{BBDE91A0-BD40-4D25-95F0-E1A2873B2978}"/>
          </ac:spMkLst>
        </pc:spChg>
        <pc:spChg chg="mod">
          <ac:chgData name="Mutambo, Muchinga" userId="ed645f05-2b28-448b-ad50-c61f407e85f4" providerId="ADAL" clId="{3480E281-228A-44DB-B69D-8226D4E25BB6}" dt="2026-03-17T11:05:18.961" v="238" actId="27636"/>
          <ac:spMkLst>
            <pc:docMk/>
            <pc:sldMk cId="2721104831" sldId="2567"/>
            <ac:spMk id="9" creationId="{C57C1A37-A416-4CF6-BB2D-755FA41DC861}"/>
          </ac:spMkLst>
        </pc:spChg>
        <pc:spChg chg="mod">
          <ac:chgData name="Mutambo, Muchinga" userId="ed645f05-2b28-448b-ad50-c61f407e85f4" providerId="ADAL" clId="{3480E281-228A-44DB-B69D-8226D4E25BB6}" dt="2026-03-17T11:06:28.591" v="259" actId="1076"/>
          <ac:spMkLst>
            <pc:docMk/>
            <pc:sldMk cId="2721104831" sldId="2567"/>
            <ac:spMk id="10" creationId="{83FD2866-0248-43DD-AEEF-DE39288DBC5E}"/>
          </ac:spMkLst>
        </pc:spChg>
        <pc:spChg chg="mod">
          <ac:chgData name="Mutambo, Muchinga" userId="ed645f05-2b28-448b-ad50-c61f407e85f4" providerId="ADAL" clId="{3480E281-228A-44DB-B69D-8226D4E25BB6}" dt="2026-03-17T11:06:24.777" v="258" actId="1076"/>
          <ac:spMkLst>
            <pc:docMk/>
            <pc:sldMk cId="2721104831" sldId="2567"/>
            <ac:spMk id="11" creationId="{704F890A-A1E6-4481-8B33-EED0CCC41377}"/>
          </ac:spMkLst>
        </pc:spChg>
        <pc:spChg chg="mod">
          <ac:chgData name="Mutambo, Muchinga" userId="ed645f05-2b28-448b-ad50-c61f407e85f4" providerId="ADAL" clId="{3480E281-228A-44DB-B69D-8226D4E25BB6}" dt="2026-03-17T11:06:16.663" v="256" actId="1076"/>
          <ac:spMkLst>
            <pc:docMk/>
            <pc:sldMk cId="2721104831" sldId="2567"/>
            <ac:spMk id="12" creationId="{5EC34E6D-D383-4828-899D-73AE14F982E2}"/>
          </ac:spMkLst>
        </pc:spChg>
        <pc:spChg chg="mod">
          <ac:chgData name="Mutambo, Muchinga" userId="ed645f05-2b28-448b-ad50-c61f407e85f4" providerId="ADAL" clId="{3480E281-228A-44DB-B69D-8226D4E25BB6}" dt="2026-03-17T11:06:19.322" v="257" actId="1076"/>
          <ac:spMkLst>
            <pc:docMk/>
            <pc:sldMk cId="2721104831" sldId="2567"/>
            <ac:spMk id="13" creationId="{1D3A208E-8560-43D2-BDF2-F9D69DBB4BCE}"/>
          </ac:spMkLst>
        </pc:spChg>
        <pc:spChg chg="mod">
          <ac:chgData name="Mutambo, Muchinga" userId="ed645f05-2b28-448b-ad50-c61f407e85f4" providerId="ADAL" clId="{3480E281-228A-44DB-B69D-8226D4E25BB6}" dt="2026-03-17T11:06:08.673" v="254" actId="1076"/>
          <ac:spMkLst>
            <pc:docMk/>
            <pc:sldMk cId="2721104831" sldId="2567"/>
            <ac:spMk id="14" creationId="{E8B4582A-2D19-4692-99DD-F6A1BE3710F7}"/>
          </ac:spMkLst>
        </pc:spChg>
        <pc:spChg chg="mod">
          <ac:chgData name="Mutambo, Muchinga" userId="ed645f05-2b28-448b-ad50-c61f407e85f4" providerId="ADAL" clId="{3480E281-228A-44DB-B69D-8226D4E25BB6}" dt="2026-03-17T11:06:12.548" v="255" actId="1076"/>
          <ac:spMkLst>
            <pc:docMk/>
            <pc:sldMk cId="2721104831" sldId="2567"/>
            <ac:spMk id="15" creationId="{E2E85551-FC7E-40E0-BED6-623E138BB70F}"/>
          </ac:spMkLst>
        </pc:spChg>
        <pc:spChg chg="mod">
          <ac:chgData name="Mutambo, Muchinga" userId="ed645f05-2b28-448b-ad50-c61f407e85f4" providerId="ADAL" clId="{3480E281-228A-44DB-B69D-8226D4E25BB6}" dt="2026-03-17T11:06:40.838" v="262" actId="255"/>
          <ac:spMkLst>
            <pc:docMk/>
            <pc:sldMk cId="2721104831" sldId="2567"/>
            <ac:spMk id="16" creationId="{9299D508-BAA1-4491-ACB9-920E37CA3E22}"/>
          </ac:spMkLst>
        </pc:spChg>
        <pc:spChg chg="mod">
          <ac:chgData name="Mutambo, Muchinga" userId="ed645f05-2b28-448b-ad50-c61f407e85f4" providerId="ADAL" clId="{3480E281-228A-44DB-B69D-8226D4E25BB6}" dt="2026-03-17T11:06:50.801" v="265" actId="27636"/>
          <ac:spMkLst>
            <pc:docMk/>
            <pc:sldMk cId="2721104831" sldId="2567"/>
            <ac:spMk id="17" creationId="{01A7A339-A1D8-4702-95F0-EE60D1FDEFC9}"/>
          </ac:spMkLst>
        </pc:spChg>
        <pc:spChg chg="add del mod">
          <ac:chgData name="Mutambo, Muchinga" userId="ed645f05-2b28-448b-ad50-c61f407e85f4" providerId="ADAL" clId="{3480E281-228A-44DB-B69D-8226D4E25BB6}" dt="2026-03-17T11:04:23.437" v="228" actId="478"/>
          <ac:spMkLst>
            <pc:docMk/>
            <pc:sldMk cId="2721104831" sldId="2567"/>
            <ac:spMk id="19" creationId="{A5773201-0050-1F05-2651-4B3E0D388832}"/>
          </ac:spMkLst>
        </pc:spChg>
        <pc:picChg chg="add mod">
          <ac:chgData name="Mutambo, Muchinga" userId="ed645f05-2b28-448b-ad50-c61f407e85f4" providerId="ADAL" clId="{3480E281-228A-44DB-B69D-8226D4E25BB6}" dt="2026-03-17T11:05:15.810" v="236" actId="14100"/>
          <ac:picMkLst>
            <pc:docMk/>
            <pc:sldMk cId="2721104831" sldId="2567"/>
            <ac:picMk id="4" creationId="{120D9BCE-A272-E925-E43F-75523878C934}"/>
          </ac:picMkLst>
        </pc:picChg>
        <pc:picChg chg="del">
          <ac:chgData name="Mutambo, Muchinga" userId="ed645f05-2b28-448b-ad50-c61f407e85f4" providerId="ADAL" clId="{3480E281-228A-44DB-B69D-8226D4E25BB6}" dt="2026-03-17T11:04:14.859" v="227" actId="478"/>
          <ac:picMkLst>
            <pc:docMk/>
            <pc:sldMk cId="2721104831" sldId="2567"/>
            <ac:picMk id="5" creationId="{9C0E1AA3-B818-402F-96AC-51F971A17889}"/>
          </ac:picMkLst>
        </pc:picChg>
        <pc:picChg chg="del">
          <ac:chgData name="Mutambo, Muchinga" userId="ed645f05-2b28-448b-ad50-c61f407e85f4" providerId="ADAL" clId="{3480E281-228A-44DB-B69D-8226D4E25BB6}" dt="2026-03-17T11:03:33.919" v="224" actId="478"/>
          <ac:picMkLst>
            <pc:docMk/>
            <pc:sldMk cId="2721104831" sldId="2567"/>
            <ac:picMk id="6" creationId="{91CC1676-2861-4FDE-9B92-2ADC85057B2B}"/>
          </ac:picMkLst>
        </pc:picChg>
      </pc:sldChg>
      <pc:sldChg chg="addSp delSp modSp mod">
        <pc:chgData name="Mutambo, Muchinga" userId="ed645f05-2b28-448b-ad50-c61f407e85f4" providerId="ADAL" clId="{3480E281-228A-44DB-B69D-8226D4E25BB6}" dt="2026-03-17T12:07:52.326" v="704" actId="255"/>
        <pc:sldMkLst>
          <pc:docMk/>
          <pc:sldMk cId="4182235946" sldId="2568"/>
        </pc:sldMkLst>
        <pc:spChg chg="add mod">
          <ac:chgData name="Mutambo, Muchinga" userId="ed645f05-2b28-448b-ad50-c61f407e85f4" providerId="ADAL" clId="{3480E281-228A-44DB-B69D-8226D4E25BB6}" dt="2026-03-17T12:07:52.326" v="704" actId="255"/>
          <ac:spMkLst>
            <pc:docMk/>
            <pc:sldMk cId="4182235946" sldId="2568"/>
            <ac:spMk id="3" creationId="{0E3403B3-3AE6-84B0-723C-FA0A4102A1BE}"/>
          </ac:spMkLst>
        </pc:spChg>
        <pc:spChg chg="add del mod">
          <ac:chgData name="Mutambo, Muchinga" userId="ed645f05-2b28-448b-ad50-c61f407e85f4" providerId="ADAL" clId="{3480E281-228A-44DB-B69D-8226D4E25BB6}" dt="2026-03-17T11:07:24.527" v="267" actId="478"/>
          <ac:spMkLst>
            <pc:docMk/>
            <pc:sldMk cId="4182235946" sldId="2568"/>
            <ac:spMk id="3" creationId="{10A3165E-AE11-4D16-9C98-1CEECF45A055}"/>
          </ac:spMkLst>
        </pc:spChg>
        <pc:spChg chg="mod">
          <ac:chgData name="Mutambo, Muchinga" userId="ed645f05-2b28-448b-ad50-c61f407e85f4" providerId="ADAL" clId="{3480E281-228A-44DB-B69D-8226D4E25BB6}" dt="2026-03-17T11:42:53.523" v="461" actId="113"/>
          <ac:spMkLst>
            <pc:docMk/>
            <pc:sldMk cId="4182235946" sldId="2568"/>
            <ac:spMk id="7" creationId="{513724B1-49C7-47AE-9EF6-D5DBD55770C5}"/>
          </ac:spMkLst>
        </pc:spChg>
        <pc:spChg chg="del mod">
          <ac:chgData name="Mutambo, Muchinga" userId="ed645f05-2b28-448b-ad50-c61f407e85f4" providerId="ADAL" clId="{3480E281-228A-44DB-B69D-8226D4E25BB6}" dt="2026-03-17T11:43:15.360" v="462" actId="478"/>
          <ac:spMkLst>
            <pc:docMk/>
            <pc:sldMk cId="4182235946" sldId="2568"/>
            <ac:spMk id="8" creationId="{AC8A1EFF-75F4-45FD-8A15-C32B0A640BF1}"/>
          </ac:spMkLst>
        </pc:spChg>
        <pc:spChg chg="del mod">
          <ac:chgData name="Mutambo, Muchinga" userId="ed645f05-2b28-448b-ad50-c61f407e85f4" providerId="ADAL" clId="{3480E281-228A-44DB-B69D-8226D4E25BB6}" dt="2026-03-17T11:43:17.649" v="463" actId="478"/>
          <ac:spMkLst>
            <pc:docMk/>
            <pc:sldMk cId="4182235946" sldId="2568"/>
            <ac:spMk id="9" creationId="{9087C0B4-A36B-4051-AEF4-FD6D2E5E7FDC}"/>
          </ac:spMkLst>
        </pc:spChg>
        <pc:spChg chg="del mod">
          <ac:chgData name="Mutambo, Muchinga" userId="ed645f05-2b28-448b-ad50-c61f407e85f4" providerId="ADAL" clId="{3480E281-228A-44DB-B69D-8226D4E25BB6}" dt="2026-03-17T11:43:18.956" v="464" actId="478"/>
          <ac:spMkLst>
            <pc:docMk/>
            <pc:sldMk cId="4182235946" sldId="2568"/>
            <ac:spMk id="10" creationId="{5DAF6E21-7780-4C13-9096-18D35FEA20F0}"/>
          </ac:spMkLst>
        </pc:spChg>
        <pc:spChg chg="del mod">
          <ac:chgData name="Mutambo, Muchinga" userId="ed645f05-2b28-448b-ad50-c61f407e85f4" providerId="ADAL" clId="{3480E281-228A-44DB-B69D-8226D4E25BB6}" dt="2026-03-17T11:43:19.924" v="466" actId="478"/>
          <ac:spMkLst>
            <pc:docMk/>
            <pc:sldMk cId="4182235946" sldId="2568"/>
            <ac:spMk id="11" creationId="{43D1A06E-BBBD-43F9-AEB9-C2D7A1947D25}"/>
          </ac:spMkLst>
        </pc:spChg>
        <pc:spChg chg="del mod">
          <ac:chgData name="Mutambo, Muchinga" userId="ed645f05-2b28-448b-ad50-c61f407e85f4" providerId="ADAL" clId="{3480E281-228A-44DB-B69D-8226D4E25BB6}" dt="2026-03-17T11:43:24.199" v="468" actId="478"/>
          <ac:spMkLst>
            <pc:docMk/>
            <pc:sldMk cId="4182235946" sldId="2568"/>
            <ac:spMk id="12" creationId="{56905C72-B820-45E2-BF89-F424806C47AA}"/>
          </ac:spMkLst>
        </pc:spChg>
        <pc:spChg chg="del mod">
          <ac:chgData name="Mutambo, Muchinga" userId="ed645f05-2b28-448b-ad50-c61f407e85f4" providerId="ADAL" clId="{3480E281-228A-44DB-B69D-8226D4E25BB6}" dt="2026-03-17T11:43:22.087" v="467" actId="478"/>
          <ac:spMkLst>
            <pc:docMk/>
            <pc:sldMk cId="4182235946" sldId="2568"/>
            <ac:spMk id="13" creationId="{551A8C27-5BCA-4594-9E22-1DAA8F1607FF}"/>
          </ac:spMkLst>
        </pc:spChg>
        <pc:spChg chg="del mod">
          <ac:chgData name="Mutambo, Muchinga" userId="ed645f05-2b28-448b-ad50-c61f407e85f4" providerId="ADAL" clId="{3480E281-228A-44DB-B69D-8226D4E25BB6}" dt="2026-03-17T11:43:26.895" v="469" actId="478"/>
          <ac:spMkLst>
            <pc:docMk/>
            <pc:sldMk cId="4182235946" sldId="2568"/>
            <ac:spMk id="14" creationId="{9ECA8301-9F62-4BF0-9DA6-20D9B2E72FD3}"/>
          </ac:spMkLst>
        </pc:spChg>
        <pc:spChg chg="del mod">
          <ac:chgData name="Mutambo, Muchinga" userId="ed645f05-2b28-448b-ad50-c61f407e85f4" providerId="ADAL" clId="{3480E281-228A-44DB-B69D-8226D4E25BB6}" dt="2026-03-17T11:43:30.789" v="470" actId="478"/>
          <ac:spMkLst>
            <pc:docMk/>
            <pc:sldMk cId="4182235946" sldId="2568"/>
            <ac:spMk id="15" creationId="{53BB3A86-BB36-4ADD-B2AE-F2AA8516F25A}"/>
          </ac:spMkLst>
        </pc:spChg>
        <pc:picChg chg="del">
          <ac:chgData name="Mutambo, Muchinga" userId="ed645f05-2b28-448b-ad50-c61f407e85f4" providerId="ADAL" clId="{3480E281-228A-44DB-B69D-8226D4E25BB6}" dt="2026-03-17T11:07:20.130" v="266" actId="478"/>
          <ac:picMkLst>
            <pc:docMk/>
            <pc:sldMk cId="4182235946" sldId="2568"/>
            <ac:picMk id="6" creationId="{78515C32-984C-4F59-A62D-32BD217A7638}"/>
          </ac:picMkLst>
        </pc:picChg>
      </pc:sldChg>
      <pc:sldChg chg="addSp delSp modSp mod">
        <pc:chgData name="Mutambo, Muchinga" userId="ed645f05-2b28-448b-ad50-c61f407e85f4" providerId="ADAL" clId="{3480E281-228A-44DB-B69D-8226D4E25BB6}" dt="2026-03-17T12:09:17.058" v="728" actId="27636"/>
        <pc:sldMkLst>
          <pc:docMk/>
          <pc:sldMk cId="3574203164" sldId="2569"/>
        </pc:sldMkLst>
        <pc:spChg chg="mod">
          <ac:chgData name="Mutambo, Muchinga" userId="ed645f05-2b28-448b-ad50-c61f407e85f4" providerId="ADAL" clId="{3480E281-228A-44DB-B69D-8226D4E25BB6}" dt="2026-03-17T12:09:17.058" v="728" actId="27636"/>
          <ac:spMkLst>
            <pc:docMk/>
            <pc:sldMk cId="3574203164" sldId="2569"/>
            <ac:spMk id="7" creationId="{5C31F81F-FA76-45DC-AD75-6F1396F701F4}"/>
          </ac:spMkLst>
        </pc:spChg>
        <pc:spChg chg="mod">
          <ac:chgData name="Mutambo, Muchinga" userId="ed645f05-2b28-448b-ad50-c61f407e85f4" providerId="ADAL" clId="{3480E281-228A-44DB-B69D-8226D4E25BB6}" dt="2026-03-17T11:16:30.381" v="320" actId="1076"/>
          <ac:spMkLst>
            <pc:docMk/>
            <pc:sldMk cId="3574203164" sldId="2569"/>
            <ac:spMk id="8" creationId="{1032A246-3107-4033-8947-1D665EA49D3D}"/>
          </ac:spMkLst>
        </pc:spChg>
        <pc:spChg chg="mod">
          <ac:chgData name="Mutambo, Muchinga" userId="ed645f05-2b28-448b-ad50-c61f407e85f4" providerId="ADAL" clId="{3480E281-228A-44DB-B69D-8226D4E25BB6}" dt="2026-03-17T11:16:37.993" v="323" actId="27636"/>
          <ac:spMkLst>
            <pc:docMk/>
            <pc:sldMk cId="3574203164" sldId="2569"/>
            <ac:spMk id="9" creationId="{1DA9F098-9B69-4687-9AD5-7EAA753E67BC}"/>
          </ac:spMkLst>
        </pc:spChg>
        <pc:spChg chg="mod">
          <ac:chgData name="Mutambo, Muchinga" userId="ed645f05-2b28-448b-ad50-c61f407e85f4" providerId="ADAL" clId="{3480E281-228A-44DB-B69D-8226D4E25BB6}" dt="2026-03-17T11:16:41.424" v="324" actId="1076"/>
          <ac:spMkLst>
            <pc:docMk/>
            <pc:sldMk cId="3574203164" sldId="2569"/>
            <ac:spMk id="10" creationId="{9876F7EF-3FAF-4545-9324-653B9B359D53}"/>
          </ac:spMkLst>
        </pc:spChg>
        <pc:spChg chg="mod">
          <ac:chgData name="Mutambo, Muchinga" userId="ed645f05-2b28-448b-ad50-c61f407e85f4" providerId="ADAL" clId="{3480E281-228A-44DB-B69D-8226D4E25BB6}" dt="2026-03-17T11:16:49.934" v="327" actId="27636"/>
          <ac:spMkLst>
            <pc:docMk/>
            <pc:sldMk cId="3574203164" sldId="2569"/>
            <ac:spMk id="11" creationId="{D2E8F0C8-8204-4929-9C8A-87CDDDB59341}"/>
          </ac:spMkLst>
        </pc:spChg>
        <pc:spChg chg="mod">
          <ac:chgData name="Mutambo, Muchinga" userId="ed645f05-2b28-448b-ad50-c61f407e85f4" providerId="ADAL" clId="{3480E281-228A-44DB-B69D-8226D4E25BB6}" dt="2026-03-17T11:16:54.959" v="328" actId="1076"/>
          <ac:spMkLst>
            <pc:docMk/>
            <pc:sldMk cId="3574203164" sldId="2569"/>
            <ac:spMk id="12" creationId="{52E9D911-417F-44CE-BC41-E137BA0FBF1E}"/>
          </ac:spMkLst>
        </pc:spChg>
        <pc:spChg chg="mod">
          <ac:chgData name="Mutambo, Muchinga" userId="ed645f05-2b28-448b-ad50-c61f407e85f4" providerId="ADAL" clId="{3480E281-228A-44DB-B69D-8226D4E25BB6}" dt="2026-03-17T11:17:02.350" v="331" actId="27636"/>
          <ac:spMkLst>
            <pc:docMk/>
            <pc:sldMk cId="3574203164" sldId="2569"/>
            <ac:spMk id="13" creationId="{C518043F-27DE-4C43-9A8E-2EAA84B21AB6}"/>
          </ac:spMkLst>
        </pc:spChg>
        <pc:spChg chg="mod">
          <ac:chgData name="Mutambo, Muchinga" userId="ed645f05-2b28-448b-ad50-c61f407e85f4" providerId="ADAL" clId="{3480E281-228A-44DB-B69D-8226D4E25BB6}" dt="2026-03-17T11:17:07.201" v="332" actId="1076"/>
          <ac:spMkLst>
            <pc:docMk/>
            <pc:sldMk cId="3574203164" sldId="2569"/>
            <ac:spMk id="14" creationId="{ECDDEAC4-DB8D-47C8-BFA0-BB0CA604BC85}"/>
          </ac:spMkLst>
        </pc:spChg>
        <pc:spChg chg="mod">
          <ac:chgData name="Mutambo, Muchinga" userId="ed645f05-2b28-448b-ad50-c61f407e85f4" providerId="ADAL" clId="{3480E281-228A-44DB-B69D-8226D4E25BB6}" dt="2026-03-17T11:17:13.566" v="335" actId="27636"/>
          <ac:spMkLst>
            <pc:docMk/>
            <pc:sldMk cId="3574203164" sldId="2569"/>
            <ac:spMk id="15" creationId="{D91C0981-6E1A-46D6-9E79-C4B65ACD5F8B}"/>
          </ac:spMkLst>
        </pc:spChg>
        <pc:spChg chg="add mod">
          <ac:chgData name="Mutambo, Muchinga" userId="ed645f05-2b28-448b-ad50-c61f407e85f4" providerId="ADAL" clId="{3480E281-228A-44DB-B69D-8226D4E25BB6}" dt="2026-03-17T11:18:21.385" v="342" actId="255"/>
          <ac:spMkLst>
            <pc:docMk/>
            <pc:sldMk cId="3574203164" sldId="2569"/>
            <ac:spMk id="18" creationId="{25DD0526-854C-D615-63BD-ABFCD4861CA8}"/>
          </ac:spMkLst>
        </pc:spChg>
        <pc:spChg chg="add mod">
          <ac:chgData name="Mutambo, Muchinga" userId="ed645f05-2b28-448b-ad50-c61f407e85f4" providerId="ADAL" clId="{3480E281-228A-44DB-B69D-8226D4E25BB6}" dt="2026-03-17T11:18:46.459" v="344" actId="1076"/>
          <ac:spMkLst>
            <pc:docMk/>
            <pc:sldMk cId="3574203164" sldId="2569"/>
            <ac:spMk id="20" creationId="{AD3A2416-955F-EED7-C142-5BA72E05A9EE}"/>
          </ac:spMkLst>
        </pc:spChg>
        <pc:picChg chg="add mod">
          <ac:chgData name="Mutambo, Muchinga" userId="ed645f05-2b28-448b-ad50-c61f407e85f4" providerId="ADAL" clId="{3480E281-228A-44DB-B69D-8226D4E25BB6}" dt="2026-03-17T11:15:02.870" v="311"/>
          <ac:picMkLst>
            <pc:docMk/>
            <pc:sldMk cId="3574203164" sldId="2569"/>
            <ac:picMk id="2" creationId="{0F3B5031-F323-C112-88F4-594AFD3AB7B2}"/>
          </ac:picMkLst>
        </pc:picChg>
        <pc:picChg chg="add mod">
          <ac:chgData name="Mutambo, Muchinga" userId="ed645f05-2b28-448b-ad50-c61f407e85f4" providerId="ADAL" clId="{3480E281-228A-44DB-B69D-8226D4E25BB6}" dt="2026-03-17T11:15:11.055" v="313"/>
          <ac:picMkLst>
            <pc:docMk/>
            <pc:sldMk cId="3574203164" sldId="2569"/>
            <ac:picMk id="3" creationId="{187E0395-B09F-18E5-9598-F8B66981882B}"/>
          </ac:picMkLst>
        </pc:picChg>
        <pc:picChg chg="add mod">
          <ac:chgData name="Mutambo, Muchinga" userId="ed645f05-2b28-448b-ad50-c61f407e85f4" providerId="ADAL" clId="{3480E281-228A-44DB-B69D-8226D4E25BB6}" dt="2026-03-17T11:15:22.211" v="315"/>
          <ac:picMkLst>
            <pc:docMk/>
            <pc:sldMk cId="3574203164" sldId="2569"/>
            <ac:picMk id="4" creationId="{0ACC18B3-59B2-B724-25A2-EE9F94A41F5C}"/>
          </ac:picMkLst>
        </pc:picChg>
        <pc:picChg chg="mod">
          <ac:chgData name="Mutambo, Muchinga" userId="ed645f05-2b28-448b-ad50-c61f407e85f4" providerId="ADAL" clId="{3480E281-228A-44DB-B69D-8226D4E25BB6}" dt="2026-03-17T11:16:17.088" v="316" actId="14100"/>
          <ac:picMkLst>
            <pc:docMk/>
            <pc:sldMk cId="3574203164" sldId="2569"/>
            <ac:picMk id="6" creationId="{4975865A-00ED-40DE-A876-38FB61D537E1}"/>
          </ac:picMkLst>
        </pc:picChg>
        <pc:picChg chg="add del mod">
          <ac:chgData name="Mutambo, Muchinga" userId="ed645f05-2b28-448b-ad50-c61f407e85f4" providerId="ADAL" clId="{3480E281-228A-44DB-B69D-8226D4E25BB6}" dt="2026-03-17T11:17:32.167" v="337" actId="478"/>
          <ac:picMkLst>
            <pc:docMk/>
            <pc:sldMk cId="3574203164" sldId="2569"/>
            <ac:picMk id="16" creationId="{121A1843-5556-452F-8E20-F44FBD2A1DE9}"/>
          </ac:picMkLst>
        </pc:picChg>
      </pc:sldChg>
      <pc:sldChg chg="modSp mod">
        <pc:chgData name="Mutambo, Muchinga" userId="ed645f05-2b28-448b-ad50-c61f407e85f4" providerId="ADAL" clId="{3480E281-228A-44DB-B69D-8226D4E25BB6}" dt="2026-03-17T12:09:41.067" v="731" actId="14100"/>
        <pc:sldMkLst>
          <pc:docMk/>
          <pc:sldMk cId="1555829473" sldId="2570"/>
        </pc:sldMkLst>
        <pc:spChg chg="mod">
          <ac:chgData name="Mutambo, Muchinga" userId="ed645f05-2b28-448b-ad50-c61f407e85f4" providerId="ADAL" clId="{3480E281-228A-44DB-B69D-8226D4E25BB6}" dt="2026-03-17T12:09:31.739" v="729" actId="113"/>
          <ac:spMkLst>
            <pc:docMk/>
            <pc:sldMk cId="1555829473" sldId="2570"/>
            <ac:spMk id="4" creationId="{66074A08-F9B2-9814-A57A-3F9E4ECFCD86}"/>
          </ac:spMkLst>
        </pc:spChg>
        <pc:spChg chg="mod">
          <ac:chgData name="Mutambo, Muchinga" userId="ed645f05-2b28-448b-ad50-c61f407e85f4" providerId="ADAL" clId="{3480E281-228A-44DB-B69D-8226D4E25BB6}" dt="2026-03-17T10:54:28.740" v="130" actId="27636"/>
          <ac:spMkLst>
            <pc:docMk/>
            <pc:sldMk cId="1555829473" sldId="2570"/>
            <ac:spMk id="7" creationId="{D3966CDB-8DF7-4610-AF09-87423A66C143}"/>
          </ac:spMkLst>
        </pc:spChg>
        <pc:spChg chg="mod">
          <ac:chgData name="Mutambo, Muchinga" userId="ed645f05-2b28-448b-ad50-c61f407e85f4" providerId="ADAL" clId="{3480E281-228A-44DB-B69D-8226D4E25BB6}" dt="2026-03-17T10:54:28.740" v="131" actId="27636"/>
          <ac:spMkLst>
            <pc:docMk/>
            <pc:sldMk cId="1555829473" sldId="2570"/>
            <ac:spMk id="8" creationId="{EDD07D41-E8EA-4AF6-BDFD-1C0B0F0058F7}"/>
          </ac:spMkLst>
        </pc:spChg>
        <pc:spChg chg="mod">
          <ac:chgData name="Mutambo, Muchinga" userId="ed645f05-2b28-448b-ad50-c61f407e85f4" providerId="ADAL" clId="{3480E281-228A-44DB-B69D-8226D4E25BB6}" dt="2026-03-17T10:54:28.740" v="129" actId="27636"/>
          <ac:spMkLst>
            <pc:docMk/>
            <pc:sldMk cId="1555829473" sldId="2570"/>
            <ac:spMk id="9" creationId="{800400A6-C50D-4B45-BED3-1340BFC0FE31}"/>
          </ac:spMkLst>
        </pc:spChg>
        <pc:picChg chg="mod">
          <ac:chgData name="Mutambo, Muchinga" userId="ed645f05-2b28-448b-ad50-c61f407e85f4" providerId="ADAL" clId="{3480E281-228A-44DB-B69D-8226D4E25BB6}" dt="2026-03-17T12:09:41.067" v="731" actId="14100"/>
          <ac:picMkLst>
            <pc:docMk/>
            <pc:sldMk cId="1555829473" sldId="2570"/>
            <ac:picMk id="5" creationId="{DA9731EE-CF86-41D8-B4D9-0C4CD6E2FF09}"/>
          </ac:picMkLst>
        </pc:picChg>
      </pc:sldChg>
      <pc:sldChg chg="addSp delSp modSp new mod ord modClrScheme chgLayout">
        <pc:chgData name="Mutambo, Muchinga" userId="ed645f05-2b28-448b-ad50-c61f407e85f4" providerId="ADAL" clId="{3480E281-228A-44DB-B69D-8226D4E25BB6}" dt="2026-03-17T12:02:37.716" v="656" actId="20577"/>
        <pc:sldMkLst>
          <pc:docMk/>
          <pc:sldMk cId="3546721380" sldId="2571"/>
        </pc:sldMkLst>
        <pc:spChg chg="mod">
          <ac:chgData name="Mutambo, Muchinga" userId="ed645f05-2b28-448b-ad50-c61f407e85f4" providerId="ADAL" clId="{3480E281-228A-44DB-B69D-8226D4E25BB6}" dt="2026-03-17T12:02:37.716" v="656" actId="20577"/>
          <ac:spMkLst>
            <pc:docMk/>
            <pc:sldMk cId="3546721380" sldId="2571"/>
            <ac:spMk id="2" creationId="{545FCC7B-2C0A-8222-F5FC-2A4E7FB82845}"/>
          </ac:spMkLst>
        </pc:spChg>
        <pc:spChg chg="del mod">
          <ac:chgData name="Mutambo, Muchinga" userId="ed645f05-2b28-448b-ad50-c61f407e85f4" providerId="ADAL" clId="{3480E281-228A-44DB-B69D-8226D4E25BB6}" dt="2026-03-17T11:30:35.098" v="391" actId="26606"/>
          <ac:spMkLst>
            <pc:docMk/>
            <pc:sldMk cId="3546721380" sldId="2571"/>
            <ac:spMk id="3" creationId="{79DF3B56-43CD-45D7-F05E-3058E3562540}"/>
          </ac:spMkLst>
        </pc:spChg>
        <pc:spChg chg="del">
          <ac:chgData name="Mutambo, Muchinga" userId="ed645f05-2b28-448b-ad50-c61f407e85f4" providerId="ADAL" clId="{3480E281-228A-44DB-B69D-8226D4E25BB6}" dt="2026-03-17T11:29:32.651" v="385" actId="478"/>
          <ac:spMkLst>
            <pc:docMk/>
            <pc:sldMk cId="3546721380" sldId="2571"/>
            <ac:spMk id="4" creationId="{7E20D862-A2CF-A176-DFE0-D804EE226A24}"/>
          </ac:spMkLst>
        </pc:spChg>
        <pc:graphicFrameChg chg="add mod">
          <ac:chgData name="Mutambo, Muchinga" userId="ed645f05-2b28-448b-ad50-c61f407e85f4" providerId="ADAL" clId="{3480E281-228A-44DB-B69D-8226D4E25BB6}" dt="2026-03-17T11:30:35.098" v="391" actId="26606"/>
          <ac:graphicFrameMkLst>
            <pc:docMk/>
            <pc:sldMk cId="3546721380" sldId="2571"/>
            <ac:graphicFrameMk id="5" creationId="{897AAEA5-E6B9-08F5-51F7-285F59ED9328}"/>
          </ac:graphicFrameMkLst>
        </pc:graphicFrameChg>
      </pc:sldChg>
      <pc:sldChg chg="modSp new del">
        <pc:chgData name="Mutambo, Muchinga" userId="ed645f05-2b28-448b-ad50-c61f407e85f4" providerId="ADAL" clId="{3480E281-228A-44DB-B69D-8226D4E25BB6}" dt="2026-03-17T11:31:53.690" v="396" actId="47"/>
        <pc:sldMkLst>
          <pc:docMk/>
          <pc:sldMk cId="1637293303" sldId="2572"/>
        </pc:sldMkLst>
        <pc:spChg chg="mod">
          <ac:chgData name="Mutambo, Muchinga" userId="ed645f05-2b28-448b-ad50-c61f407e85f4" providerId="ADAL" clId="{3480E281-228A-44DB-B69D-8226D4E25BB6}" dt="2026-03-17T11:31:43.183" v="395"/>
          <ac:spMkLst>
            <pc:docMk/>
            <pc:sldMk cId="1637293303" sldId="2572"/>
            <ac:spMk id="2" creationId="{E0FF4B63-8EA0-0755-B79C-EF58E1B5B564}"/>
          </ac:spMkLst>
        </pc:spChg>
      </pc:sldChg>
      <pc:sldChg chg="delSp modSp new mod ord modClrScheme chgLayout">
        <pc:chgData name="Mutambo, Muchinga" userId="ed645f05-2b28-448b-ad50-c61f407e85f4" providerId="ADAL" clId="{3480E281-228A-44DB-B69D-8226D4E25BB6}" dt="2026-03-17T12:03:35.969" v="663" actId="255"/>
        <pc:sldMkLst>
          <pc:docMk/>
          <pc:sldMk cId="3406218081" sldId="2572"/>
        </pc:sldMkLst>
        <pc:spChg chg="mod">
          <ac:chgData name="Mutambo, Muchinga" userId="ed645f05-2b28-448b-ad50-c61f407e85f4" providerId="ADAL" clId="{3480E281-228A-44DB-B69D-8226D4E25BB6}" dt="2026-03-17T11:37:40.442" v="444" actId="113"/>
          <ac:spMkLst>
            <pc:docMk/>
            <pc:sldMk cId="3406218081" sldId="2572"/>
            <ac:spMk id="2" creationId="{81EF6081-DD63-07FA-2C4C-1DF1B456F806}"/>
          </ac:spMkLst>
        </pc:spChg>
        <pc:spChg chg="mod">
          <ac:chgData name="Mutambo, Muchinga" userId="ed645f05-2b28-448b-ad50-c61f407e85f4" providerId="ADAL" clId="{3480E281-228A-44DB-B69D-8226D4E25BB6}" dt="2026-03-17T12:03:35.969" v="663" actId="255"/>
          <ac:spMkLst>
            <pc:docMk/>
            <pc:sldMk cId="3406218081" sldId="2572"/>
            <ac:spMk id="3" creationId="{A9492807-0E3C-5669-7717-02454F9EC7DF}"/>
          </ac:spMkLst>
        </pc:spChg>
        <pc:spChg chg="del">
          <ac:chgData name="Mutambo, Muchinga" userId="ed645f05-2b28-448b-ad50-c61f407e85f4" providerId="ADAL" clId="{3480E281-228A-44DB-B69D-8226D4E25BB6}" dt="2026-03-17T11:33:50.785" v="401" actId="478"/>
          <ac:spMkLst>
            <pc:docMk/>
            <pc:sldMk cId="3406218081" sldId="2572"/>
            <ac:spMk id="4" creationId="{0082C367-E6FB-25CF-F2CC-CBFAB67F82B7}"/>
          </ac:spMkLst>
        </pc:spChg>
      </pc:sldChg>
      <pc:sldChg chg="modSp add mod">
        <pc:chgData name="Mutambo, Muchinga" userId="ed645f05-2b28-448b-ad50-c61f407e85f4" providerId="ADAL" clId="{3480E281-228A-44DB-B69D-8226D4E25BB6}" dt="2026-03-17T12:04:26.640" v="681" actId="255"/>
        <pc:sldMkLst>
          <pc:docMk/>
          <pc:sldMk cId="3989538827" sldId="2573"/>
        </pc:sldMkLst>
        <pc:spChg chg="mod">
          <ac:chgData name="Mutambo, Muchinga" userId="ed645f05-2b28-448b-ad50-c61f407e85f4" providerId="ADAL" clId="{3480E281-228A-44DB-B69D-8226D4E25BB6}" dt="2026-03-17T11:37:54.016" v="446" actId="113"/>
          <ac:spMkLst>
            <pc:docMk/>
            <pc:sldMk cId="3989538827" sldId="2573"/>
            <ac:spMk id="2" creationId="{05120CD7-0CD9-33E6-D293-E36207588989}"/>
          </ac:spMkLst>
        </pc:spChg>
        <pc:spChg chg="mod">
          <ac:chgData name="Mutambo, Muchinga" userId="ed645f05-2b28-448b-ad50-c61f407e85f4" providerId="ADAL" clId="{3480E281-228A-44DB-B69D-8226D4E25BB6}" dt="2026-03-17T12:04:26.640" v="681" actId="255"/>
          <ac:spMkLst>
            <pc:docMk/>
            <pc:sldMk cId="3989538827" sldId="2573"/>
            <ac:spMk id="3" creationId="{E4C09E8C-DFA6-7E68-D1FD-FED33C015F18}"/>
          </ac:spMkLst>
        </pc:spChg>
      </pc:sldChg>
      <pc:sldChg chg="delSp modSp new mod">
        <pc:chgData name="Mutambo, Muchinga" userId="ed645f05-2b28-448b-ad50-c61f407e85f4" providerId="ADAL" clId="{3480E281-228A-44DB-B69D-8226D4E25BB6}" dt="2026-03-17T12:04:58.265" v="684" actId="14100"/>
        <pc:sldMkLst>
          <pc:docMk/>
          <pc:sldMk cId="73046920" sldId="2574"/>
        </pc:sldMkLst>
        <pc:spChg chg="mod">
          <ac:chgData name="Mutambo, Muchinga" userId="ed645f05-2b28-448b-ad50-c61f407e85f4" providerId="ADAL" clId="{3480E281-228A-44DB-B69D-8226D4E25BB6}" dt="2026-03-17T11:40:29.349" v="456" actId="14100"/>
          <ac:spMkLst>
            <pc:docMk/>
            <pc:sldMk cId="73046920" sldId="2574"/>
            <ac:spMk id="2" creationId="{17B33CD5-A980-AF79-7E81-0097CB3FF183}"/>
          </ac:spMkLst>
        </pc:spChg>
        <pc:spChg chg="mod">
          <ac:chgData name="Mutambo, Muchinga" userId="ed645f05-2b28-448b-ad50-c61f407e85f4" providerId="ADAL" clId="{3480E281-228A-44DB-B69D-8226D4E25BB6}" dt="2026-03-17T12:04:58.265" v="684" actId="14100"/>
          <ac:spMkLst>
            <pc:docMk/>
            <pc:sldMk cId="73046920" sldId="2574"/>
            <ac:spMk id="3" creationId="{0DB977D5-BB0A-D435-A721-BBE51A610E8E}"/>
          </ac:spMkLst>
        </pc:spChg>
        <pc:spChg chg="del">
          <ac:chgData name="Mutambo, Muchinga" userId="ed645f05-2b28-448b-ad50-c61f407e85f4" providerId="ADAL" clId="{3480E281-228A-44DB-B69D-8226D4E25BB6}" dt="2026-03-17T11:39:27.235" v="448" actId="478"/>
          <ac:spMkLst>
            <pc:docMk/>
            <pc:sldMk cId="73046920" sldId="2574"/>
            <ac:spMk id="4" creationId="{B8722061-AB21-4921-7D6A-3B3C2CAEA0C6}"/>
          </ac:spMkLst>
        </pc:spChg>
      </pc:sldChg>
      <pc:sldChg chg="addSp modSp add mod">
        <pc:chgData name="Mutambo, Muchinga" userId="ed645f05-2b28-448b-ad50-c61f407e85f4" providerId="ADAL" clId="{3480E281-228A-44DB-B69D-8226D4E25BB6}" dt="2026-03-17T12:33:13.352" v="2363" actId="255"/>
        <pc:sldMkLst>
          <pc:docMk/>
          <pc:sldMk cId="2871943002" sldId="2575"/>
        </pc:sldMkLst>
        <pc:spChg chg="add mod">
          <ac:chgData name="Mutambo, Muchinga" userId="ed645f05-2b28-448b-ad50-c61f407e85f4" providerId="ADAL" clId="{3480E281-228A-44DB-B69D-8226D4E25BB6}" dt="2026-03-17T12:33:13.352" v="2363" actId="255"/>
          <ac:spMkLst>
            <pc:docMk/>
            <pc:sldMk cId="2871943002" sldId="2575"/>
            <ac:spMk id="3" creationId="{69E86A55-67E2-6E59-679E-06376253A3E2}"/>
          </ac:spMkLst>
        </pc:spChg>
        <pc:spChg chg="mod">
          <ac:chgData name="Mutambo, Muchinga" userId="ed645f05-2b28-448b-ad50-c61f407e85f4" providerId="ADAL" clId="{3480E281-228A-44DB-B69D-8226D4E25BB6}" dt="2026-03-17T11:44:38.959" v="482" actId="313"/>
          <ac:spMkLst>
            <pc:docMk/>
            <pc:sldMk cId="2871943002" sldId="2575"/>
            <ac:spMk id="7" creationId="{53AECD8B-A653-D323-2A77-9B4EBA6E16A4}"/>
          </ac:spMkLst>
        </pc:spChg>
      </pc:sldChg>
      <pc:sldChg chg="modSp add mod">
        <pc:chgData name="Mutambo, Muchinga" userId="ed645f05-2b28-448b-ad50-c61f407e85f4" providerId="ADAL" clId="{3480E281-228A-44DB-B69D-8226D4E25BB6}" dt="2026-03-17T12:05:37.513" v="690" actId="20577"/>
        <pc:sldMkLst>
          <pc:docMk/>
          <pc:sldMk cId="2561393358" sldId="2576"/>
        </pc:sldMkLst>
        <pc:spChg chg="mod">
          <ac:chgData name="Mutambo, Muchinga" userId="ed645f05-2b28-448b-ad50-c61f407e85f4" providerId="ADAL" clId="{3480E281-228A-44DB-B69D-8226D4E25BB6}" dt="2026-03-17T12:05:37.513" v="690" actId="20577"/>
          <ac:spMkLst>
            <pc:docMk/>
            <pc:sldMk cId="2561393358" sldId="2576"/>
            <ac:spMk id="2" creationId="{E27F3DB5-99CB-91EA-31ED-D93AB1FACB91}"/>
          </ac:spMkLst>
        </pc:spChg>
        <pc:spChg chg="mod">
          <ac:chgData name="Mutambo, Muchinga" userId="ed645f05-2b28-448b-ad50-c61f407e85f4" providerId="ADAL" clId="{3480E281-228A-44DB-B69D-8226D4E25BB6}" dt="2026-03-17T12:05:34.081" v="689" actId="5793"/>
          <ac:spMkLst>
            <pc:docMk/>
            <pc:sldMk cId="2561393358" sldId="2576"/>
            <ac:spMk id="3" creationId="{5D22A51A-5C4F-AB2E-B01B-58EE7E083EE4}"/>
          </ac:spMkLst>
        </pc:spChg>
      </pc:sldChg>
      <pc:sldChg chg="new del">
        <pc:chgData name="Mutambo, Muchinga" userId="ed645f05-2b28-448b-ad50-c61f407e85f4" providerId="ADAL" clId="{3480E281-228A-44DB-B69D-8226D4E25BB6}" dt="2026-03-17T12:03:19.636" v="660" actId="680"/>
        <pc:sldMkLst>
          <pc:docMk/>
          <pc:sldMk cId="1128403867" sldId="2577"/>
        </pc:sldMkLst>
      </pc:sldChg>
      <pc:sldChg chg="modSp add mod">
        <pc:chgData name="Mutambo, Muchinga" userId="ed645f05-2b28-448b-ad50-c61f407e85f4" providerId="ADAL" clId="{3480E281-228A-44DB-B69D-8226D4E25BB6}" dt="2026-03-17T12:03:57.453" v="677" actId="255"/>
        <pc:sldMkLst>
          <pc:docMk/>
          <pc:sldMk cId="3409887608" sldId="2577"/>
        </pc:sldMkLst>
        <pc:spChg chg="mod">
          <ac:chgData name="Mutambo, Muchinga" userId="ed645f05-2b28-448b-ad50-c61f407e85f4" providerId="ADAL" clId="{3480E281-228A-44DB-B69D-8226D4E25BB6}" dt="2026-03-17T12:03:48.149" v="676" actId="5793"/>
          <ac:spMkLst>
            <pc:docMk/>
            <pc:sldMk cId="3409887608" sldId="2577"/>
            <ac:spMk id="2" creationId="{D62D5937-784F-EEAC-916A-348DF71DC06A}"/>
          </ac:spMkLst>
        </pc:spChg>
        <pc:spChg chg="mod">
          <ac:chgData name="Mutambo, Muchinga" userId="ed645f05-2b28-448b-ad50-c61f407e85f4" providerId="ADAL" clId="{3480E281-228A-44DB-B69D-8226D4E25BB6}" dt="2026-03-17T12:03:57.453" v="677" actId="255"/>
          <ac:spMkLst>
            <pc:docMk/>
            <pc:sldMk cId="3409887608" sldId="2577"/>
            <ac:spMk id="3" creationId="{5CC265A6-0229-D194-82FB-A9286220AE36}"/>
          </ac:spMkLst>
        </pc:spChg>
      </pc:sldChg>
      <pc:sldChg chg="modSp add mod">
        <pc:chgData name="Mutambo, Muchinga" userId="ed645f05-2b28-448b-ad50-c61f407e85f4" providerId="ADAL" clId="{3480E281-228A-44DB-B69D-8226D4E25BB6}" dt="2026-03-17T12:06:03.801" v="694" actId="14100"/>
        <pc:sldMkLst>
          <pc:docMk/>
          <pc:sldMk cId="2637668884" sldId="2578"/>
        </pc:sldMkLst>
        <pc:spChg chg="mod">
          <ac:chgData name="Mutambo, Muchinga" userId="ed645f05-2b28-448b-ad50-c61f407e85f4" providerId="ADAL" clId="{3480E281-228A-44DB-B69D-8226D4E25BB6}" dt="2026-03-17T12:06:03.801" v="694" actId="14100"/>
          <ac:spMkLst>
            <pc:docMk/>
            <pc:sldMk cId="2637668884" sldId="2578"/>
            <ac:spMk id="3" creationId="{B6442E47-1D2F-80C8-EECB-C02F4B7F717C}"/>
          </ac:spMkLst>
        </pc:spChg>
      </pc:sldChg>
      <pc:sldChg chg="modSp add mod">
        <pc:chgData name="Mutambo, Muchinga" userId="ed645f05-2b28-448b-ad50-c61f407e85f4" providerId="ADAL" clId="{3480E281-228A-44DB-B69D-8226D4E25BB6}" dt="2026-03-17T12:08:07.510" v="709" actId="255"/>
        <pc:sldMkLst>
          <pc:docMk/>
          <pc:sldMk cId="2649008673" sldId="2579"/>
        </pc:sldMkLst>
        <pc:spChg chg="mod">
          <ac:chgData name="Mutambo, Muchinga" userId="ed645f05-2b28-448b-ad50-c61f407e85f4" providerId="ADAL" clId="{3480E281-228A-44DB-B69D-8226D4E25BB6}" dt="2026-03-17T12:08:07.510" v="709" actId="255"/>
          <ac:spMkLst>
            <pc:docMk/>
            <pc:sldMk cId="2649008673" sldId="2579"/>
            <ac:spMk id="3" creationId="{70A10EC1-6167-D815-2FFB-A8F264886DBE}"/>
          </ac:spMkLst>
        </pc:spChg>
      </pc:sldChg>
      <pc:sldChg chg="modSp add mod">
        <pc:chgData name="Mutambo, Muchinga" userId="ed645f05-2b28-448b-ad50-c61f407e85f4" providerId="ADAL" clId="{3480E281-228A-44DB-B69D-8226D4E25BB6}" dt="2026-03-17T12:33:01.683" v="2362" actId="20577"/>
        <pc:sldMkLst>
          <pc:docMk/>
          <pc:sldMk cId="3160611006" sldId="2580"/>
        </pc:sldMkLst>
        <pc:spChg chg="mod">
          <ac:chgData name="Mutambo, Muchinga" userId="ed645f05-2b28-448b-ad50-c61f407e85f4" providerId="ADAL" clId="{3480E281-228A-44DB-B69D-8226D4E25BB6}" dt="2026-03-17T12:33:01.683" v="2362" actId="20577"/>
          <ac:spMkLst>
            <pc:docMk/>
            <pc:sldMk cId="3160611006" sldId="2580"/>
            <ac:spMk id="3" creationId="{06B60AEE-8D43-6085-DAE3-E7344206A550}"/>
          </ac:spMkLst>
        </pc:spChg>
      </pc:sldChg>
      <pc:sldChg chg="addSp delSp modSp add mod">
        <pc:chgData name="Mutambo, Muchinga" userId="ed645f05-2b28-448b-ad50-c61f407e85f4" providerId="ADAL" clId="{3480E281-228A-44DB-B69D-8226D4E25BB6}" dt="2026-03-17T12:30:03.241" v="2361" actId="115"/>
        <pc:sldMkLst>
          <pc:docMk/>
          <pc:sldMk cId="2594958858" sldId="2581"/>
        </pc:sldMkLst>
        <pc:spChg chg="add del mod">
          <ac:chgData name="Mutambo, Muchinga" userId="ed645f05-2b28-448b-ad50-c61f407e85f4" providerId="ADAL" clId="{3480E281-228A-44DB-B69D-8226D4E25BB6}" dt="2026-03-17T12:10:33.502" v="743" actId="478"/>
          <ac:spMkLst>
            <pc:docMk/>
            <pc:sldMk cId="2594958858" sldId="2581"/>
            <ac:spMk id="3" creationId="{18F80355-764D-3646-DFD1-5C61C114E301}"/>
          </ac:spMkLst>
        </pc:spChg>
        <pc:spChg chg="mod">
          <ac:chgData name="Mutambo, Muchinga" userId="ed645f05-2b28-448b-ad50-c61f407e85f4" providerId="ADAL" clId="{3480E281-228A-44DB-B69D-8226D4E25BB6}" dt="2026-03-17T12:11:24.096" v="791" actId="313"/>
          <ac:spMkLst>
            <pc:docMk/>
            <pc:sldMk cId="2594958858" sldId="2581"/>
            <ac:spMk id="7" creationId="{C2790529-4D70-9756-F32B-F6D0EAD86B40}"/>
          </ac:spMkLst>
        </pc:spChg>
        <pc:spChg chg="del">
          <ac:chgData name="Mutambo, Muchinga" userId="ed645f05-2b28-448b-ad50-c61f407e85f4" providerId="ADAL" clId="{3480E281-228A-44DB-B69D-8226D4E25BB6}" dt="2026-03-17T12:10:28.566" v="741" actId="478"/>
          <ac:spMkLst>
            <pc:docMk/>
            <pc:sldMk cId="2594958858" sldId="2581"/>
            <ac:spMk id="8" creationId="{89D871FC-3CEB-ECD2-2B28-4EFF1CD018BF}"/>
          </ac:spMkLst>
        </pc:spChg>
        <pc:spChg chg="mod">
          <ac:chgData name="Mutambo, Muchinga" userId="ed645f05-2b28-448b-ad50-c61f407e85f4" providerId="ADAL" clId="{3480E281-228A-44DB-B69D-8226D4E25BB6}" dt="2026-03-17T12:30:03.241" v="2361" actId="115"/>
          <ac:spMkLst>
            <pc:docMk/>
            <pc:sldMk cId="2594958858" sldId="2581"/>
            <ac:spMk id="9" creationId="{FF0FC0CC-1380-1D62-3EFE-555E5D36BBD7}"/>
          </ac:spMkLst>
        </pc:spChg>
        <pc:spChg chg="del">
          <ac:chgData name="Mutambo, Muchinga" userId="ed645f05-2b28-448b-ad50-c61f407e85f4" providerId="ADAL" clId="{3480E281-228A-44DB-B69D-8226D4E25BB6}" dt="2026-03-17T12:10:23.783" v="740" actId="478"/>
          <ac:spMkLst>
            <pc:docMk/>
            <pc:sldMk cId="2594958858" sldId="2581"/>
            <ac:spMk id="10" creationId="{63E1E88F-7BD7-DD7B-A023-DEF6BC4A7DCC}"/>
          </ac:spMkLst>
        </pc:spChg>
        <pc:spChg chg="del">
          <ac:chgData name="Mutambo, Muchinga" userId="ed645f05-2b28-448b-ad50-c61f407e85f4" providerId="ADAL" clId="{3480E281-228A-44DB-B69D-8226D4E25BB6}" dt="2026-03-17T12:10:21.940" v="739" actId="478"/>
          <ac:spMkLst>
            <pc:docMk/>
            <pc:sldMk cId="2594958858" sldId="2581"/>
            <ac:spMk id="11" creationId="{04622334-2A8C-D6B6-5C28-09026B047847}"/>
          </ac:spMkLst>
        </pc:spChg>
        <pc:spChg chg="del">
          <ac:chgData name="Mutambo, Muchinga" userId="ed645f05-2b28-448b-ad50-c61f407e85f4" providerId="ADAL" clId="{3480E281-228A-44DB-B69D-8226D4E25BB6}" dt="2026-03-17T12:10:19.684" v="738" actId="478"/>
          <ac:spMkLst>
            <pc:docMk/>
            <pc:sldMk cId="2594958858" sldId="2581"/>
            <ac:spMk id="12" creationId="{A6872EB0-CB2F-54DD-67EE-A3E74720AA1C}"/>
          </ac:spMkLst>
        </pc:spChg>
        <pc:spChg chg="del">
          <ac:chgData name="Mutambo, Muchinga" userId="ed645f05-2b28-448b-ad50-c61f407e85f4" providerId="ADAL" clId="{3480E281-228A-44DB-B69D-8226D4E25BB6}" dt="2026-03-17T12:10:15.208" v="736" actId="478"/>
          <ac:spMkLst>
            <pc:docMk/>
            <pc:sldMk cId="2594958858" sldId="2581"/>
            <ac:spMk id="13" creationId="{36C13739-D223-02F4-D2C2-8DEC1549214D}"/>
          </ac:spMkLst>
        </pc:spChg>
        <pc:spChg chg="del">
          <ac:chgData name="Mutambo, Muchinga" userId="ed645f05-2b28-448b-ad50-c61f407e85f4" providerId="ADAL" clId="{3480E281-228A-44DB-B69D-8226D4E25BB6}" dt="2026-03-17T12:10:17.659" v="737" actId="478"/>
          <ac:spMkLst>
            <pc:docMk/>
            <pc:sldMk cId="2594958858" sldId="2581"/>
            <ac:spMk id="14" creationId="{ED448FCB-1CB5-6D0D-C9A3-B768F6F02EEA}"/>
          </ac:spMkLst>
        </pc:spChg>
        <pc:spChg chg="del">
          <ac:chgData name="Mutambo, Muchinga" userId="ed645f05-2b28-448b-ad50-c61f407e85f4" providerId="ADAL" clId="{3480E281-228A-44DB-B69D-8226D4E25BB6}" dt="2026-03-17T12:10:11.363" v="734" actId="478"/>
          <ac:spMkLst>
            <pc:docMk/>
            <pc:sldMk cId="2594958858" sldId="2581"/>
            <ac:spMk id="15" creationId="{9934C0C5-2310-7C12-3170-A2E69256FF9C}"/>
          </ac:spMkLst>
        </pc:spChg>
        <pc:spChg chg="del">
          <ac:chgData name="Mutambo, Muchinga" userId="ed645f05-2b28-448b-ad50-c61f407e85f4" providerId="ADAL" clId="{3480E281-228A-44DB-B69D-8226D4E25BB6}" dt="2026-03-17T12:10:08.670" v="733" actId="478"/>
          <ac:spMkLst>
            <pc:docMk/>
            <pc:sldMk cId="2594958858" sldId="2581"/>
            <ac:spMk id="18" creationId="{2ECEAE68-90F2-B7DB-F9B0-C556ACBF95AD}"/>
          </ac:spMkLst>
        </pc:spChg>
        <pc:spChg chg="del">
          <ac:chgData name="Mutambo, Muchinga" userId="ed645f05-2b28-448b-ad50-c61f407e85f4" providerId="ADAL" clId="{3480E281-228A-44DB-B69D-8226D4E25BB6}" dt="2026-03-17T12:10:13.454" v="735" actId="478"/>
          <ac:spMkLst>
            <pc:docMk/>
            <pc:sldMk cId="2594958858" sldId="2581"/>
            <ac:spMk id="20" creationId="{532EF6AE-6785-CE3D-D831-4D08B49FCA09}"/>
          </ac:spMkLst>
        </pc:spChg>
        <pc:picChg chg="del">
          <ac:chgData name="Mutambo, Muchinga" userId="ed645f05-2b28-448b-ad50-c61f407e85f4" providerId="ADAL" clId="{3480E281-228A-44DB-B69D-8226D4E25BB6}" dt="2026-03-17T12:10:30.299" v="742" actId="478"/>
          <ac:picMkLst>
            <pc:docMk/>
            <pc:sldMk cId="2594958858" sldId="2581"/>
            <ac:picMk id="6" creationId="{C13939D3-3F86-AB82-20A1-8B14C76B2F23}"/>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50DEAC-59F2-41C2-9A46-77E399867D6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41F9352C-4B0D-476E-BE18-29A5FDB053B9}">
      <dgm:prSet/>
      <dgm:spPr/>
      <dgm:t>
        <a:bodyPr/>
        <a:lstStyle/>
        <a:p>
          <a:r>
            <a:rPr lang="en-US"/>
            <a:t>How many have read the Anti-Human Trafficking Act?</a:t>
          </a:r>
        </a:p>
      </dgm:t>
    </dgm:pt>
    <dgm:pt modelId="{5D23AAD1-FF98-4F0B-82DD-1422FB72FB61}" type="parTrans" cxnId="{4CCC472A-39FB-4E30-B1B3-A3B50B9F0852}">
      <dgm:prSet/>
      <dgm:spPr/>
      <dgm:t>
        <a:bodyPr/>
        <a:lstStyle/>
        <a:p>
          <a:endParaRPr lang="en-US"/>
        </a:p>
      </dgm:t>
    </dgm:pt>
    <dgm:pt modelId="{224FDCB0-D103-4F64-BD12-E113D5442122}" type="sibTrans" cxnId="{4CCC472A-39FB-4E30-B1B3-A3B50B9F0852}">
      <dgm:prSet/>
      <dgm:spPr/>
      <dgm:t>
        <a:bodyPr/>
        <a:lstStyle/>
        <a:p>
          <a:endParaRPr lang="en-US"/>
        </a:p>
      </dgm:t>
    </dgm:pt>
    <dgm:pt modelId="{50651E32-92F7-4E43-A0F7-C81B3A8A4148}">
      <dgm:prSet/>
      <dgm:spPr/>
      <dgm:t>
        <a:bodyPr/>
        <a:lstStyle/>
        <a:p>
          <a:r>
            <a:rPr lang="en-US"/>
            <a:t>How many have used/applied the Anti-Human Trafficking Act?</a:t>
          </a:r>
        </a:p>
      </dgm:t>
    </dgm:pt>
    <dgm:pt modelId="{8DA7AA77-73B7-42C2-9CC9-3619CCBC6BBC}" type="parTrans" cxnId="{C9F1DF7B-573F-40FE-8A2B-B2C9BF8F047A}">
      <dgm:prSet/>
      <dgm:spPr/>
      <dgm:t>
        <a:bodyPr/>
        <a:lstStyle/>
        <a:p>
          <a:endParaRPr lang="en-US"/>
        </a:p>
      </dgm:t>
    </dgm:pt>
    <dgm:pt modelId="{AB14EE42-A2FF-46B4-9BD0-C2EF7C96F71F}" type="sibTrans" cxnId="{C9F1DF7B-573F-40FE-8A2B-B2C9BF8F047A}">
      <dgm:prSet/>
      <dgm:spPr/>
      <dgm:t>
        <a:bodyPr/>
        <a:lstStyle/>
        <a:p>
          <a:endParaRPr lang="en-US"/>
        </a:p>
      </dgm:t>
    </dgm:pt>
    <dgm:pt modelId="{C03B0634-A631-4047-8D1A-B7C7359C9030}">
      <dgm:prSet/>
      <dgm:spPr/>
      <dgm:t>
        <a:bodyPr/>
        <a:lstStyle/>
        <a:p>
          <a:r>
            <a:rPr lang="en-US" dirty="0"/>
            <a:t>How many have secured convictions on human trafficking cases?</a:t>
          </a:r>
        </a:p>
      </dgm:t>
    </dgm:pt>
    <dgm:pt modelId="{39A8493C-5F4B-48C9-8E1D-16229FB33F35}" type="parTrans" cxnId="{DCFABEE5-60CE-40C5-830C-43FD8F502E17}">
      <dgm:prSet/>
      <dgm:spPr/>
      <dgm:t>
        <a:bodyPr/>
        <a:lstStyle/>
        <a:p>
          <a:endParaRPr lang="en-US"/>
        </a:p>
      </dgm:t>
    </dgm:pt>
    <dgm:pt modelId="{09C205B6-0A7A-4B35-826D-320F119BF060}" type="sibTrans" cxnId="{DCFABEE5-60CE-40C5-830C-43FD8F502E17}">
      <dgm:prSet/>
      <dgm:spPr/>
      <dgm:t>
        <a:bodyPr/>
        <a:lstStyle/>
        <a:p>
          <a:endParaRPr lang="en-US"/>
        </a:p>
      </dgm:t>
    </dgm:pt>
    <dgm:pt modelId="{26FE6FF8-91EF-4E7B-B2CF-650EA364A9F7}">
      <dgm:prSet/>
      <dgm:spPr/>
      <dgm:t>
        <a:bodyPr/>
        <a:lstStyle/>
        <a:p>
          <a:r>
            <a:rPr lang="en-US"/>
            <a:t>How many have been trained on human trafficking in the last 2-4 years?</a:t>
          </a:r>
        </a:p>
      </dgm:t>
    </dgm:pt>
    <dgm:pt modelId="{B4FE9430-67DE-4698-B035-ED813AF4D3D5}" type="parTrans" cxnId="{BDC9F440-B634-440B-91E2-A46D1B618C87}">
      <dgm:prSet/>
      <dgm:spPr/>
      <dgm:t>
        <a:bodyPr/>
        <a:lstStyle/>
        <a:p>
          <a:endParaRPr lang="en-US"/>
        </a:p>
      </dgm:t>
    </dgm:pt>
    <dgm:pt modelId="{611614A2-A2EB-4E90-8296-52A26DE17F4B}" type="sibTrans" cxnId="{BDC9F440-B634-440B-91E2-A46D1B618C87}">
      <dgm:prSet/>
      <dgm:spPr/>
      <dgm:t>
        <a:bodyPr/>
        <a:lstStyle/>
        <a:p>
          <a:endParaRPr lang="en-US"/>
        </a:p>
      </dgm:t>
    </dgm:pt>
    <dgm:pt modelId="{2F9AFEF1-3831-4661-A1B5-9F075837FADC}">
      <dgm:prSet/>
      <dgm:spPr/>
      <dgm:t>
        <a:bodyPr/>
        <a:lstStyle/>
        <a:p>
          <a:r>
            <a:rPr lang="en-US"/>
            <a:t>How many can draw a nexus between human trafficking and elections? </a:t>
          </a:r>
        </a:p>
      </dgm:t>
    </dgm:pt>
    <dgm:pt modelId="{5A48B62B-0766-4E72-915B-9B9BEB75E696}" type="parTrans" cxnId="{38623C15-0D51-4301-A10E-47B36CF9E32E}">
      <dgm:prSet/>
      <dgm:spPr/>
      <dgm:t>
        <a:bodyPr/>
        <a:lstStyle/>
        <a:p>
          <a:endParaRPr lang="en-US"/>
        </a:p>
      </dgm:t>
    </dgm:pt>
    <dgm:pt modelId="{27AD0F73-43FB-41E7-952E-64B4D50745D2}" type="sibTrans" cxnId="{38623C15-0D51-4301-A10E-47B36CF9E32E}">
      <dgm:prSet/>
      <dgm:spPr/>
      <dgm:t>
        <a:bodyPr/>
        <a:lstStyle/>
        <a:p>
          <a:endParaRPr lang="en-US"/>
        </a:p>
      </dgm:t>
    </dgm:pt>
    <dgm:pt modelId="{6A2FCD9E-5111-4CB3-BA65-54C1C5B27A9B}">
      <dgm:prSet/>
      <dgm:spPr/>
      <dgm:t>
        <a:bodyPr/>
        <a:lstStyle/>
        <a:p>
          <a:r>
            <a:rPr lang="en-US"/>
            <a:t>How many were curious when you saw the topic on the agenda?’</a:t>
          </a:r>
        </a:p>
      </dgm:t>
    </dgm:pt>
    <dgm:pt modelId="{140251C8-836D-40BF-A918-4DF051F2BC19}" type="parTrans" cxnId="{ABEDFF22-E7EE-4B18-A3DF-696B8BB2D722}">
      <dgm:prSet/>
      <dgm:spPr/>
      <dgm:t>
        <a:bodyPr/>
        <a:lstStyle/>
        <a:p>
          <a:endParaRPr lang="en-US"/>
        </a:p>
      </dgm:t>
    </dgm:pt>
    <dgm:pt modelId="{5B3AB9F4-9386-4C51-9075-886507709C04}" type="sibTrans" cxnId="{ABEDFF22-E7EE-4B18-A3DF-696B8BB2D722}">
      <dgm:prSet/>
      <dgm:spPr/>
      <dgm:t>
        <a:bodyPr/>
        <a:lstStyle/>
        <a:p>
          <a:endParaRPr lang="en-US"/>
        </a:p>
      </dgm:t>
    </dgm:pt>
    <dgm:pt modelId="{C516A98F-9E94-4FF5-B4AD-891FF9FECEF9}" type="pres">
      <dgm:prSet presAssocID="{5550DEAC-59F2-41C2-9A46-77E399867D6C}" presName="linear" presStyleCnt="0">
        <dgm:presLayoutVars>
          <dgm:animLvl val="lvl"/>
          <dgm:resizeHandles val="exact"/>
        </dgm:presLayoutVars>
      </dgm:prSet>
      <dgm:spPr/>
    </dgm:pt>
    <dgm:pt modelId="{D4FACECA-14A2-4C75-8A0A-1B7638DEBAF6}" type="pres">
      <dgm:prSet presAssocID="{41F9352C-4B0D-476E-BE18-29A5FDB053B9}" presName="parentText" presStyleLbl="node1" presStyleIdx="0" presStyleCnt="6">
        <dgm:presLayoutVars>
          <dgm:chMax val="0"/>
          <dgm:bulletEnabled val="1"/>
        </dgm:presLayoutVars>
      </dgm:prSet>
      <dgm:spPr/>
    </dgm:pt>
    <dgm:pt modelId="{383E00A1-C800-43D1-8EA9-C2A5CD39D78B}" type="pres">
      <dgm:prSet presAssocID="{224FDCB0-D103-4F64-BD12-E113D5442122}" presName="spacer" presStyleCnt="0"/>
      <dgm:spPr/>
    </dgm:pt>
    <dgm:pt modelId="{BD1791EC-A053-472D-8EDC-19EF5B5233D2}" type="pres">
      <dgm:prSet presAssocID="{50651E32-92F7-4E43-A0F7-C81B3A8A4148}" presName="parentText" presStyleLbl="node1" presStyleIdx="1" presStyleCnt="6">
        <dgm:presLayoutVars>
          <dgm:chMax val="0"/>
          <dgm:bulletEnabled val="1"/>
        </dgm:presLayoutVars>
      </dgm:prSet>
      <dgm:spPr/>
    </dgm:pt>
    <dgm:pt modelId="{CA9CEE54-59EC-4158-9CF1-C3FAF0B7B14C}" type="pres">
      <dgm:prSet presAssocID="{AB14EE42-A2FF-46B4-9BD0-C2EF7C96F71F}" presName="spacer" presStyleCnt="0"/>
      <dgm:spPr/>
    </dgm:pt>
    <dgm:pt modelId="{9DE7210C-1681-4C10-A9E0-1715B69A621D}" type="pres">
      <dgm:prSet presAssocID="{C03B0634-A631-4047-8D1A-B7C7359C9030}" presName="parentText" presStyleLbl="node1" presStyleIdx="2" presStyleCnt="6">
        <dgm:presLayoutVars>
          <dgm:chMax val="0"/>
          <dgm:bulletEnabled val="1"/>
        </dgm:presLayoutVars>
      </dgm:prSet>
      <dgm:spPr/>
    </dgm:pt>
    <dgm:pt modelId="{5757A06F-94AF-4E18-BEF9-DEA88DD5FC86}" type="pres">
      <dgm:prSet presAssocID="{09C205B6-0A7A-4B35-826D-320F119BF060}" presName="spacer" presStyleCnt="0"/>
      <dgm:spPr/>
    </dgm:pt>
    <dgm:pt modelId="{984A5CF6-0659-4A0E-B565-C1078E6980D7}" type="pres">
      <dgm:prSet presAssocID="{26FE6FF8-91EF-4E7B-B2CF-650EA364A9F7}" presName="parentText" presStyleLbl="node1" presStyleIdx="3" presStyleCnt="6">
        <dgm:presLayoutVars>
          <dgm:chMax val="0"/>
          <dgm:bulletEnabled val="1"/>
        </dgm:presLayoutVars>
      </dgm:prSet>
      <dgm:spPr/>
    </dgm:pt>
    <dgm:pt modelId="{8CD9A096-1531-46CD-8D7F-AA290B2E2855}" type="pres">
      <dgm:prSet presAssocID="{611614A2-A2EB-4E90-8296-52A26DE17F4B}" presName="spacer" presStyleCnt="0"/>
      <dgm:spPr/>
    </dgm:pt>
    <dgm:pt modelId="{15A63A24-171A-4F82-B7B9-37E0D0C6CBD4}" type="pres">
      <dgm:prSet presAssocID="{2F9AFEF1-3831-4661-A1B5-9F075837FADC}" presName="parentText" presStyleLbl="node1" presStyleIdx="4" presStyleCnt="6">
        <dgm:presLayoutVars>
          <dgm:chMax val="0"/>
          <dgm:bulletEnabled val="1"/>
        </dgm:presLayoutVars>
      </dgm:prSet>
      <dgm:spPr/>
    </dgm:pt>
    <dgm:pt modelId="{051CDE99-29F8-4D0C-B57F-36923B0E2F92}" type="pres">
      <dgm:prSet presAssocID="{27AD0F73-43FB-41E7-952E-64B4D50745D2}" presName="spacer" presStyleCnt="0"/>
      <dgm:spPr/>
    </dgm:pt>
    <dgm:pt modelId="{97F73340-F297-4B14-A307-9A777300D9B0}" type="pres">
      <dgm:prSet presAssocID="{6A2FCD9E-5111-4CB3-BA65-54C1C5B27A9B}" presName="parentText" presStyleLbl="node1" presStyleIdx="5" presStyleCnt="6">
        <dgm:presLayoutVars>
          <dgm:chMax val="0"/>
          <dgm:bulletEnabled val="1"/>
        </dgm:presLayoutVars>
      </dgm:prSet>
      <dgm:spPr/>
    </dgm:pt>
  </dgm:ptLst>
  <dgm:cxnLst>
    <dgm:cxn modelId="{1819E60F-BC31-48C9-B711-C2C4F30D2530}" type="presOf" srcId="{2F9AFEF1-3831-4661-A1B5-9F075837FADC}" destId="{15A63A24-171A-4F82-B7B9-37E0D0C6CBD4}" srcOrd="0" destOrd="0" presId="urn:microsoft.com/office/officeart/2005/8/layout/vList2"/>
    <dgm:cxn modelId="{38623C15-0D51-4301-A10E-47B36CF9E32E}" srcId="{5550DEAC-59F2-41C2-9A46-77E399867D6C}" destId="{2F9AFEF1-3831-4661-A1B5-9F075837FADC}" srcOrd="4" destOrd="0" parTransId="{5A48B62B-0766-4E72-915B-9B9BEB75E696}" sibTransId="{27AD0F73-43FB-41E7-952E-64B4D50745D2}"/>
    <dgm:cxn modelId="{ABEDFF22-E7EE-4B18-A3DF-696B8BB2D722}" srcId="{5550DEAC-59F2-41C2-9A46-77E399867D6C}" destId="{6A2FCD9E-5111-4CB3-BA65-54C1C5B27A9B}" srcOrd="5" destOrd="0" parTransId="{140251C8-836D-40BF-A918-4DF051F2BC19}" sibTransId="{5B3AB9F4-9386-4C51-9075-886507709C04}"/>
    <dgm:cxn modelId="{4CCC472A-39FB-4E30-B1B3-A3B50B9F0852}" srcId="{5550DEAC-59F2-41C2-9A46-77E399867D6C}" destId="{41F9352C-4B0D-476E-BE18-29A5FDB053B9}" srcOrd="0" destOrd="0" parTransId="{5D23AAD1-FF98-4F0B-82DD-1422FB72FB61}" sibTransId="{224FDCB0-D103-4F64-BD12-E113D5442122}"/>
    <dgm:cxn modelId="{BDC9F440-B634-440B-91E2-A46D1B618C87}" srcId="{5550DEAC-59F2-41C2-9A46-77E399867D6C}" destId="{26FE6FF8-91EF-4E7B-B2CF-650EA364A9F7}" srcOrd="3" destOrd="0" parTransId="{B4FE9430-67DE-4698-B035-ED813AF4D3D5}" sibTransId="{611614A2-A2EB-4E90-8296-52A26DE17F4B}"/>
    <dgm:cxn modelId="{0796AB76-EB3B-49AE-B9FF-2EAC3BD0908E}" type="presOf" srcId="{26FE6FF8-91EF-4E7B-B2CF-650EA364A9F7}" destId="{984A5CF6-0659-4A0E-B565-C1078E6980D7}" srcOrd="0" destOrd="0" presId="urn:microsoft.com/office/officeart/2005/8/layout/vList2"/>
    <dgm:cxn modelId="{C9F1DF7B-573F-40FE-8A2B-B2C9BF8F047A}" srcId="{5550DEAC-59F2-41C2-9A46-77E399867D6C}" destId="{50651E32-92F7-4E43-A0F7-C81B3A8A4148}" srcOrd="1" destOrd="0" parTransId="{8DA7AA77-73B7-42C2-9CC9-3619CCBC6BBC}" sibTransId="{AB14EE42-A2FF-46B4-9BD0-C2EF7C96F71F}"/>
    <dgm:cxn modelId="{CCB54E83-E62D-4F4A-9F1F-7AE8CEB6DFD4}" type="presOf" srcId="{C03B0634-A631-4047-8D1A-B7C7359C9030}" destId="{9DE7210C-1681-4C10-A9E0-1715B69A621D}" srcOrd="0" destOrd="0" presId="urn:microsoft.com/office/officeart/2005/8/layout/vList2"/>
    <dgm:cxn modelId="{DA6C6E93-798A-4A75-8410-4DEFC9E1A7FC}" type="presOf" srcId="{5550DEAC-59F2-41C2-9A46-77E399867D6C}" destId="{C516A98F-9E94-4FF5-B4AD-891FF9FECEF9}" srcOrd="0" destOrd="0" presId="urn:microsoft.com/office/officeart/2005/8/layout/vList2"/>
    <dgm:cxn modelId="{1C5CB8D4-C7AE-4A72-8B0E-E56055DD65B0}" type="presOf" srcId="{6A2FCD9E-5111-4CB3-BA65-54C1C5B27A9B}" destId="{97F73340-F297-4B14-A307-9A777300D9B0}" srcOrd="0" destOrd="0" presId="urn:microsoft.com/office/officeart/2005/8/layout/vList2"/>
    <dgm:cxn modelId="{C89FB6E0-1EBC-4A37-8E10-0FE43B98E12D}" type="presOf" srcId="{41F9352C-4B0D-476E-BE18-29A5FDB053B9}" destId="{D4FACECA-14A2-4C75-8A0A-1B7638DEBAF6}" srcOrd="0" destOrd="0" presId="urn:microsoft.com/office/officeart/2005/8/layout/vList2"/>
    <dgm:cxn modelId="{DCFABEE5-60CE-40C5-830C-43FD8F502E17}" srcId="{5550DEAC-59F2-41C2-9A46-77E399867D6C}" destId="{C03B0634-A631-4047-8D1A-B7C7359C9030}" srcOrd="2" destOrd="0" parTransId="{39A8493C-5F4B-48C9-8E1D-16229FB33F35}" sibTransId="{09C205B6-0A7A-4B35-826D-320F119BF060}"/>
    <dgm:cxn modelId="{1A2075FF-B587-41C5-862C-2FC61D0501F1}" type="presOf" srcId="{50651E32-92F7-4E43-A0F7-C81B3A8A4148}" destId="{BD1791EC-A053-472D-8EDC-19EF5B5233D2}" srcOrd="0" destOrd="0" presId="urn:microsoft.com/office/officeart/2005/8/layout/vList2"/>
    <dgm:cxn modelId="{8BB5508E-D660-4132-ABAE-51EAB0E1139B}" type="presParOf" srcId="{C516A98F-9E94-4FF5-B4AD-891FF9FECEF9}" destId="{D4FACECA-14A2-4C75-8A0A-1B7638DEBAF6}" srcOrd="0" destOrd="0" presId="urn:microsoft.com/office/officeart/2005/8/layout/vList2"/>
    <dgm:cxn modelId="{F507ECC9-BA31-4550-8C44-B5FDA99B66AC}" type="presParOf" srcId="{C516A98F-9E94-4FF5-B4AD-891FF9FECEF9}" destId="{383E00A1-C800-43D1-8EA9-C2A5CD39D78B}" srcOrd="1" destOrd="0" presId="urn:microsoft.com/office/officeart/2005/8/layout/vList2"/>
    <dgm:cxn modelId="{575B4D64-0C8D-4B27-8740-484BC03C94EB}" type="presParOf" srcId="{C516A98F-9E94-4FF5-B4AD-891FF9FECEF9}" destId="{BD1791EC-A053-472D-8EDC-19EF5B5233D2}" srcOrd="2" destOrd="0" presId="urn:microsoft.com/office/officeart/2005/8/layout/vList2"/>
    <dgm:cxn modelId="{62751944-B9FB-464A-9818-AD0131B6811A}" type="presParOf" srcId="{C516A98F-9E94-4FF5-B4AD-891FF9FECEF9}" destId="{CA9CEE54-59EC-4158-9CF1-C3FAF0B7B14C}" srcOrd="3" destOrd="0" presId="urn:microsoft.com/office/officeart/2005/8/layout/vList2"/>
    <dgm:cxn modelId="{2BF6378E-CFAF-4D51-8DF4-42E6FF21034E}" type="presParOf" srcId="{C516A98F-9E94-4FF5-B4AD-891FF9FECEF9}" destId="{9DE7210C-1681-4C10-A9E0-1715B69A621D}" srcOrd="4" destOrd="0" presId="urn:microsoft.com/office/officeart/2005/8/layout/vList2"/>
    <dgm:cxn modelId="{1D7B0C00-22CF-47E0-B5EC-32B9211D15DA}" type="presParOf" srcId="{C516A98F-9E94-4FF5-B4AD-891FF9FECEF9}" destId="{5757A06F-94AF-4E18-BEF9-DEA88DD5FC86}" srcOrd="5" destOrd="0" presId="urn:microsoft.com/office/officeart/2005/8/layout/vList2"/>
    <dgm:cxn modelId="{484B16E8-5FB4-4BFB-873C-D09C7A80A8D3}" type="presParOf" srcId="{C516A98F-9E94-4FF5-B4AD-891FF9FECEF9}" destId="{984A5CF6-0659-4A0E-B565-C1078E6980D7}" srcOrd="6" destOrd="0" presId="urn:microsoft.com/office/officeart/2005/8/layout/vList2"/>
    <dgm:cxn modelId="{512145DC-973B-4C6F-BA7A-287D31CBCD87}" type="presParOf" srcId="{C516A98F-9E94-4FF5-B4AD-891FF9FECEF9}" destId="{8CD9A096-1531-46CD-8D7F-AA290B2E2855}" srcOrd="7" destOrd="0" presId="urn:microsoft.com/office/officeart/2005/8/layout/vList2"/>
    <dgm:cxn modelId="{85377888-0435-416A-835F-0BD9DAEA6ECC}" type="presParOf" srcId="{C516A98F-9E94-4FF5-B4AD-891FF9FECEF9}" destId="{15A63A24-171A-4F82-B7B9-37E0D0C6CBD4}" srcOrd="8" destOrd="0" presId="urn:microsoft.com/office/officeart/2005/8/layout/vList2"/>
    <dgm:cxn modelId="{3D396B2C-2095-4A93-992E-F2FBB7779C14}" type="presParOf" srcId="{C516A98F-9E94-4FF5-B4AD-891FF9FECEF9}" destId="{051CDE99-29F8-4D0C-B57F-36923B0E2F92}" srcOrd="9" destOrd="0" presId="urn:microsoft.com/office/officeart/2005/8/layout/vList2"/>
    <dgm:cxn modelId="{F09FFA98-B067-4648-BE1C-42C27A019C8D}" type="presParOf" srcId="{C516A98F-9E94-4FF5-B4AD-891FF9FECEF9}" destId="{97F73340-F297-4B14-A307-9A777300D9B0}"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FACECA-14A2-4C75-8A0A-1B7638DEBAF6}">
      <dsp:nvSpPr>
        <dsp:cNvPr id="0" name=""/>
        <dsp:cNvSpPr/>
      </dsp:nvSpPr>
      <dsp:spPr>
        <a:xfrm>
          <a:off x="0" y="70161"/>
          <a:ext cx="6394703" cy="8353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How many have read the Anti-Human Trafficking Act?</a:t>
          </a:r>
        </a:p>
      </dsp:txBody>
      <dsp:txXfrm>
        <a:off x="40780" y="110941"/>
        <a:ext cx="6313143" cy="753819"/>
      </dsp:txXfrm>
    </dsp:sp>
    <dsp:sp modelId="{BD1791EC-A053-472D-8EDC-19EF5B5233D2}">
      <dsp:nvSpPr>
        <dsp:cNvPr id="0" name=""/>
        <dsp:cNvSpPr/>
      </dsp:nvSpPr>
      <dsp:spPr>
        <a:xfrm>
          <a:off x="0" y="966021"/>
          <a:ext cx="6394703" cy="8353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How many have used/applied the Anti-Human Trafficking Act?</a:t>
          </a:r>
        </a:p>
      </dsp:txBody>
      <dsp:txXfrm>
        <a:off x="40780" y="1006801"/>
        <a:ext cx="6313143" cy="753819"/>
      </dsp:txXfrm>
    </dsp:sp>
    <dsp:sp modelId="{9DE7210C-1681-4C10-A9E0-1715B69A621D}">
      <dsp:nvSpPr>
        <dsp:cNvPr id="0" name=""/>
        <dsp:cNvSpPr/>
      </dsp:nvSpPr>
      <dsp:spPr>
        <a:xfrm>
          <a:off x="0" y="1861881"/>
          <a:ext cx="6394703" cy="8353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How many have secured convictions on human trafficking cases?</a:t>
          </a:r>
        </a:p>
      </dsp:txBody>
      <dsp:txXfrm>
        <a:off x="40780" y="1902661"/>
        <a:ext cx="6313143" cy="753819"/>
      </dsp:txXfrm>
    </dsp:sp>
    <dsp:sp modelId="{984A5CF6-0659-4A0E-B565-C1078E6980D7}">
      <dsp:nvSpPr>
        <dsp:cNvPr id="0" name=""/>
        <dsp:cNvSpPr/>
      </dsp:nvSpPr>
      <dsp:spPr>
        <a:xfrm>
          <a:off x="0" y="2757741"/>
          <a:ext cx="6394703" cy="8353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How many have been trained on human trafficking in the last 2-4 years?</a:t>
          </a:r>
        </a:p>
      </dsp:txBody>
      <dsp:txXfrm>
        <a:off x="40780" y="2798521"/>
        <a:ext cx="6313143" cy="753819"/>
      </dsp:txXfrm>
    </dsp:sp>
    <dsp:sp modelId="{15A63A24-171A-4F82-B7B9-37E0D0C6CBD4}">
      <dsp:nvSpPr>
        <dsp:cNvPr id="0" name=""/>
        <dsp:cNvSpPr/>
      </dsp:nvSpPr>
      <dsp:spPr>
        <a:xfrm>
          <a:off x="0" y="3653601"/>
          <a:ext cx="6394703" cy="8353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How many can draw a nexus between human trafficking and elections? </a:t>
          </a:r>
        </a:p>
      </dsp:txBody>
      <dsp:txXfrm>
        <a:off x="40780" y="3694381"/>
        <a:ext cx="6313143" cy="753819"/>
      </dsp:txXfrm>
    </dsp:sp>
    <dsp:sp modelId="{97F73340-F297-4B14-A307-9A777300D9B0}">
      <dsp:nvSpPr>
        <dsp:cNvPr id="0" name=""/>
        <dsp:cNvSpPr/>
      </dsp:nvSpPr>
      <dsp:spPr>
        <a:xfrm>
          <a:off x="0" y="4549461"/>
          <a:ext cx="6394703" cy="8353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How many were curious when you saw the topic on the agenda?’</a:t>
          </a:r>
        </a:p>
      </dsp:txBody>
      <dsp:txXfrm>
        <a:off x="40780" y="4590241"/>
        <a:ext cx="6313143" cy="75381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FFB14B2-CD52-9E84-B3E7-49A90F3A72A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6DAE5F9-C39F-2ECF-0C06-D0122807D4B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223FF85-4E34-4546-B772-76DFA4A6051B}" type="datetimeFigureOut">
              <a:rPr lang="en-US" smtClean="0"/>
              <a:t>3/17/2026</a:t>
            </a:fld>
            <a:endParaRPr lang="en-US"/>
          </a:p>
        </p:txBody>
      </p:sp>
      <p:sp>
        <p:nvSpPr>
          <p:cNvPr id="4" name="Footer Placeholder 3">
            <a:extLst>
              <a:ext uri="{FF2B5EF4-FFF2-40B4-BE49-F238E27FC236}">
                <a16:creationId xmlns:a16="http://schemas.microsoft.com/office/drawing/2014/main" id="{D37F3243-F9C0-85BE-2E9C-191F612CFE8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CEBE2E3-8654-B63F-B7D6-9549069476A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BF7180-4EDD-4E08-9775-7398C11D66ED}" type="slidenum">
              <a:rPr lang="en-US" smtClean="0"/>
              <a:t>‹#›</a:t>
            </a:fld>
            <a:endParaRPr lang="en-US"/>
          </a:p>
        </p:txBody>
      </p:sp>
    </p:spTree>
    <p:extLst>
      <p:ext uri="{BB962C8B-B14F-4D97-AF65-F5344CB8AC3E}">
        <p14:creationId xmlns:p14="http://schemas.microsoft.com/office/powerpoint/2010/main" val="2812143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5CC398-6116-4BD2-9FAD-9822FDA158BE}" type="datetimeFigureOut">
              <a:rPr lang="en-US" smtClean="0"/>
              <a:t>3/17/2026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EFF46E-6B43-41F9-9272-B566D03A251C}" type="slidenum">
              <a:rPr lang="en-US" smtClean="0"/>
              <a:t>‹#›</a:t>
            </a:fld>
            <a:endParaRPr lang="en-US"/>
          </a:p>
        </p:txBody>
      </p:sp>
    </p:spTree>
    <p:extLst>
      <p:ext uri="{BB962C8B-B14F-4D97-AF65-F5344CB8AC3E}">
        <p14:creationId xmlns:p14="http://schemas.microsoft.com/office/powerpoint/2010/main" val="1916440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Image source: Microsoft 365 content library</a:t>
            </a:r>
          </a:p>
        </p:txBody>
      </p:sp>
      <p:sp>
        <p:nvSpPr>
          <p:cNvPr id="4" name="Slide Number Placeholder 3"/>
          <p:cNvSpPr>
            <a:spLocks noGrp="1"/>
          </p:cNvSpPr>
          <p:nvPr>
            <p:ph type="sldNum" sz="quarter" idx="5"/>
          </p:nvPr>
        </p:nvSpPr>
        <p:spPr/>
        <p:txBody>
          <a:bodyPr/>
          <a:lstStyle/>
          <a:p>
            <a:fld id="{38EFF46E-6B43-41F9-9272-B566D03A251C}" type="slidenum">
              <a:rPr lang="en-US" smtClean="0"/>
              <a:t>1</a:t>
            </a:fld>
            <a:endParaRPr lang="en-US"/>
          </a:p>
        </p:txBody>
      </p:sp>
    </p:spTree>
    <p:extLst>
      <p:ext uri="{BB962C8B-B14F-4D97-AF65-F5344CB8AC3E}">
        <p14:creationId xmlns:p14="http://schemas.microsoft.com/office/powerpoint/2010/main" val="40095155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DAF997-6109-83AA-4EBE-E570F3D21B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C263B2-6F6C-BBDD-92D7-4AA25D266F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6BEF20-D250-E9CB-E5BE-9C8283E5F06C}"/>
              </a:ext>
            </a:extLst>
          </p:cNvPr>
          <p:cNvSpPr>
            <a:spLocks noGrp="1"/>
          </p:cNvSpPr>
          <p:nvPr>
            <p:ph type="body" idx="1"/>
          </p:nvPr>
        </p:nvSpPr>
        <p:spPr/>
        <p:txBody>
          <a:bodyPr/>
          <a:lstStyle/>
          <a:p>
            <a:r>
              <a:rPr lang="en-US" dirty="0"/>
              <a:t>
Effective prosecution of human trafficking during election periods requires strategic planning, inter‑agency cooperation, and an unwavering commitment to victim‑</a:t>
            </a:r>
            <a:r>
              <a:rPr lang="en-US" dirty="0" err="1"/>
              <a:t>centred</a:t>
            </a:r>
            <a:r>
              <a:rPr lang="en-US" dirty="0"/>
              <a:t> practices. Prosecutors must prioritize rapid case handling to reduce opportunities for interference, protect victims, and maintain public trust in the justice system—especially when victims include foreign nationals or individuals kept in shelters for extended periods. Strong collaboration with investigators is crucial, particularly in gathering digital evidence, tracing financial flows, and understanding evolving trafficking techniques. Prosecutors should proactively work with experts such as financial analysts, cybercrime specialists, and forensic professionals to strengthen case foundations. A victim‑</a:t>
            </a:r>
            <a:r>
              <a:rPr lang="en-US" dirty="0" err="1"/>
              <a:t>centred</a:t>
            </a:r>
            <a:r>
              <a:rPr lang="en-US" dirty="0"/>
              <a:t> approach is essential and includes measures such as using pseudonyms, securing safe spaces for testimony, limiting unnecessary adjournments, and requesting that courts restrict media access where appropriate. Given the increasing complexity of trafficking cases during politically sensitive periods, prosecutors must remain vigilant about safeguarding child victims, supporting migrant communities, and ensuring that frontline officers are adequately trained to identify trafficking indicators. A key strategy involves following the money—tracking illicit financial flows to dismantle criminal networks and pursuing asset forfeiture to undermine the profitability of trafficking operations. Partnerships with specialized institutions such as the Anti‑Human Trafficking Department enhance expertise, facilitate coordinated investigations, and contribute to the development of jurisprudence that strengthens national responses to trafficking. 
 Image source: Microsoft 365 content library</a:t>
            </a:r>
          </a:p>
        </p:txBody>
      </p:sp>
      <p:sp>
        <p:nvSpPr>
          <p:cNvPr id="4" name="Slide Number Placeholder 3">
            <a:extLst>
              <a:ext uri="{FF2B5EF4-FFF2-40B4-BE49-F238E27FC236}">
                <a16:creationId xmlns:a16="http://schemas.microsoft.com/office/drawing/2014/main" id="{8D29B787-8D2F-6601-BB2A-734C922A7AB5}"/>
              </a:ext>
            </a:extLst>
          </p:cNvPr>
          <p:cNvSpPr>
            <a:spLocks noGrp="1"/>
          </p:cNvSpPr>
          <p:nvPr>
            <p:ph type="sldNum" sz="quarter" idx="5"/>
          </p:nvPr>
        </p:nvSpPr>
        <p:spPr/>
        <p:txBody>
          <a:bodyPr/>
          <a:lstStyle/>
          <a:p>
            <a:fld id="{38EFF46E-6B43-41F9-9272-B566D03A251C}" type="slidenum">
              <a:rPr lang="en-US" smtClean="0"/>
              <a:t>17</a:t>
            </a:fld>
            <a:endParaRPr lang="en-US"/>
          </a:p>
        </p:txBody>
      </p:sp>
    </p:spTree>
    <p:extLst>
      <p:ext uri="{BB962C8B-B14F-4D97-AF65-F5344CB8AC3E}">
        <p14:creationId xmlns:p14="http://schemas.microsoft.com/office/powerpoint/2010/main" val="12643425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Countries across Africa and Asia offer valuable lessons in mitigating trafficking risks during politically sensitive periods. Kenya has integrated organized crime and human trafficking indicators into its national election security assessments, enabling improved intelligence sharing among financial regulators, law enforcement agencies, and border control authorities. This approach helps identify suspicious financial flows, monitor cross‑border movement, and detect potential recruitment networks before exploitation occurs. Similarly, the Philippines has woven human trafficking awareness into its election observation systems, ensuring that civil society monitors, election observers, and community organisations are trained to identify trafficking indicators during election‑related activities. These integrated frameworks demonstrate the importance of multi‑agency collaboration, pre‑planning, and incorporating trafficking risks into broader electoral governance and national security strategies. For Zambia, adopting similar approaches could strengthen early detection, inter‑sectoral coordination, and evidence‑based prevention efforts, particularly as the nation approaches future elections and seeks to fortify protections for vulnerable populations. 
 Image source: Microsoft 365 content library</a:t>
            </a:r>
          </a:p>
        </p:txBody>
      </p:sp>
      <p:sp>
        <p:nvSpPr>
          <p:cNvPr id="4" name="Slide Number Placeholder 3"/>
          <p:cNvSpPr>
            <a:spLocks noGrp="1"/>
          </p:cNvSpPr>
          <p:nvPr>
            <p:ph type="sldNum" sz="quarter" idx="5"/>
          </p:nvPr>
        </p:nvSpPr>
        <p:spPr/>
        <p:txBody>
          <a:bodyPr/>
          <a:lstStyle/>
          <a:p>
            <a:fld id="{38EFF46E-6B43-41F9-9272-B566D03A251C}" type="slidenum">
              <a:rPr lang="en-US" smtClean="0"/>
              <a:t>18</a:t>
            </a:fld>
            <a:endParaRPr lang="en-US"/>
          </a:p>
        </p:txBody>
      </p:sp>
    </p:spTree>
    <p:extLst>
      <p:ext uri="{BB962C8B-B14F-4D97-AF65-F5344CB8AC3E}">
        <p14:creationId xmlns:p14="http://schemas.microsoft.com/office/powerpoint/2010/main" val="21097866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12116C-5EF1-472C-F316-E9A162CEEB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11A254-6A56-A2F2-4418-202D896747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ED2763-960B-F68E-31BE-EC1F1146DF3A}"/>
              </a:ext>
            </a:extLst>
          </p:cNvPr>
          <p:cNvSpPr>
            <a:spLocks noGrp="1"/>
          </p:cNvSpPr>
          <p:nvPr>
            <p:ph type="body" idx="1"/>
          </p:nvPr>
        </p:nvSpPr>
        <p:spPr/>
        <p:txBody>
          <a:bodyPr/>
          <a:lstStyle/>
          <a:p>
            <a:r>
              <a:rPr lang="en-US"/>
              <a:t>
Countries across Africa and Asia offer valuable lessons in mitigating trafficking risks during politically sensitive periods. Kenya has integrated organized crime and human trafficking indicators into its national election security assessments, enabling improved intelligence sharing among financial regulators, law enforcement agencies, and border control authorities. This approach helps identify suspicious financial flows, monitor cross‑border movement, and detect potential recruitment networks before exploitation occurs. Similarly, the Philippines has woven human trafficking awareness into its election observation systems, ensuring that civil society monitors, election observers, and community organisations are trained to identify trafficking indicators during election‑related activities. These integrated frameworks demonstrate the importance of multi‑agency collaboration, pre‑planning, and incorporating trafficking risks into broader electoral governance and national security strategies. For Zambia, adopting similar approaches could strengthen early detection, inter‑sectoral coordination, and evidence‑based prevention efforts, particularly as the nation approaches future elections and seeks to fortify protections for vulnerable populations. 
 Image source: Microsoft 365 content library</a:t>
            </a:r>
          </a:p>
        </p:txBody>
      </p:sp>
      <p:sp>
        <p:nvSpPr>
          <p:cNvPr id="4" name="Slide Number Placeholder 3">
            <a:extLst>
              <a:ext uri="{FF2B5EF4-FFF2-40B4-BE49-F238E27FC236}">
                <a16:creationId xmlns:a16="http://schemas.microsoft.com/office/drawing/2014/main" id="{22F400C7-32E8-1CD1-0C33-7D7CE942D745}"/>
              </a:ext>
            </a:extLst>
          </p:cNvPr>
          <p:cNvSpPr>
            <a:spLocks noGrp="1"/>
          </p:cNvSpPr>
          <p:nvPr>
            <p:ph type="sldNum" sz="quarter" idx="5"/>
          </p:nvPr>
        </p:nvSpPr>
        <p:spPr/>
        <p:txBody>
          <a:bodyPr/>
          <a:lstStyle/>
          <a:p>
            <a:fld id="{38EFF46E-6B43-41F9-9272-B566D03A251C}" type="slidenum">
              <a:rPr lang="en-US" smtClean="0"/>
              <a:t>19</a:t>
            </a:fld>
            <a:endParaRPr lang="en-US"/>
          </a:p>
        </p:txBody>
      </p:sp>
    </p:spTree>
    <p:extLst>
      <p:ext uri="{BB962C8B-B14F-4D97-AF65-F5344CB8AC3E}">
        <p14:creationId xmlns:p14="http://schemas.microsoft.com/office/powerpoint/2010/main" val="16198054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Human trafficking presents a multifaceted threat that transcends social, economic, and political boundaries, requiring a comprehensive whole‑of‑society response. During election periods, the risks intensify, making it imperative for justice institutions, prosecutors, political actors, civil society organizations, and communities to remain vigilant and coordinated. Combating trafficking demands accountability, fairness, and an unwavering commitment to protecting vulnerable individuals who face heightened risk during politically charged environments. Prosecutors, as sentinels of democracy, must ensure that justice is delivered without fear or favour, maintaining the integrity of democratic institutions and reinforcing public trust. By strengthening institutional frameworks, enhancing cross‑border cooperation, investing in specialized training, and integrating trafficking indicators into electoral processes, nations can reduce vulnerabilities and prevent exploitation. Continued efforts to build jurisprudence on the nexus between trafficking and elections will contribute to long‑term deterrence, ensuring that perpetrators are held accountable and victims receive the protection and justice they deserve.</a:t>
            </a:r>
          </a:p>
        </p:txBody>
      </p:sp>
      <p:sp>
        <p:nvSpPr>
          <p:cNvPr id="4" name="Slide Number Placeholder 3"/>
          <p:cNvSpPr>
            <a:spLocks noGrp="1"/>
          </p:cNvSpPr>
          <p:nvPr>
            <p:ph type="sldNum" sz="quarter" idx="5"/>
          </p:nvPr>
        </p:nvSpPr>
        <p:spPr/>
        <p:txBody>
          <a:bodyPr/>
          <a:lstStyle/>
          <a:p>
            <a:fld id="{38EFF46E-6B43-41F9-9272-B566D03A251C}" type="slidenum">
              <a:rPr lang="en-US" smtClean="0"/>
              <a:t>20</a:t>
            </a:fld>
            <a:endParaRPr lang="en-US"/>
          </a:p>
        </p:txBody>
      </p:sp>
    </p:spTree>
    <p:extLst>
      <p:ext uri="{BB962C8B-B14F-4D97-AF65-F5344CB8AC3E}">
        <p14:creationId xmlns:p14="http://schemas.microsoft.com/office/powerpoint/2010/main" val="4162115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Human trafficking constitutes one of the most pervasive forms of organized crime globally, weakening governance structures and threatening democratic institutions, particularly during periods of political transition such as election cycles. During elections, heightened population movement, increased economic pressures, and shifts in national security priorities create conditions in which traffickers can operate with reduced risk of detection. The Anti-Human Trafficking Act No. 16 of 2022 outlines the key components of trafficking by defining the act, means, and purpose required to establish an offence—highlighting that trafficking does not require cross-border movement and that child trafficking does not require the element of coercion. The exploitation that results, including forced labour, sexual exploitation, domestic servitude, and forced criminality, underscores the profound human rights violations inherent in this crime. In this context, prosecutors must pay close attention to evolving trafficking trends, particularly the rise of digital recruitment and sophisticated exploitation networks, which are increasingly observed worldwide. Global reports, including findings from the International Labour Organization and the UN Office on Drugs and Crime, emphasize that millions remain trapped in modern slavery, with women and girls disproportionately represented among victims. These realities highlight the urgency for legal practitioners, policy makers, and justice-sector actors to understand both the structural and situational conditions that elevate trafficking risks during political events. By recognizing and interrogating these vulnerabilities, especially those triggered by electoral cycles, justice institutions can better prepare to detect, prevent, and prosecute trafficking cases with the vigilance and consistency required to safeguard human dignity and uphold the rule of law. 
 Image source: Microsoft 365 content library</a:t>
            </a:r>
          </a:p>
        </p:txBody>
      </p:sp>
      <p:sp>
        <p:nvSpPr>
          <p:cNvPr id="4" name="Slide Number Placeholder 3"/>
          <p:cNvSpPr>
            <a:spLocks noGrp="1"/>
          </p:cNvSpPr>
          <p:nvPr>
            <p:ph type="sldNum" sz="quarter" idx="5"/>
          </p:nvPr>
        </p:nvSpPr>
        <p:spPr/>
        <p:txBody>
          <a:bodyPr/>
          <a:lstStyle/>
          <a:p>
            <a:fld id="{38EFF46E-6B43-41F9-9272-B566D03A251C}" type="slidenum">
              <a:rPr lang="en-US" smtClean="0"/>
              <a:t>9</a:t>
            </a:fld>
            <a:endParaRPr lang="en-US"/>
          </a:p>
        </p:txBody>
      </p:sp>
    </p:spTree>
    <p:extLst>
      <p:ext uri="{BB962C8B-B14F-4D97-AF65-F5344CB8AC3E}">
        <p14:creationId xmlns:p14="http://schemas.microsoft.com/office/powerpoint/2010/main" val="2833190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Human trafficking has escalated into one of the most profitable illicit enterprises, with recent reports estimating that traffickers generate more than $528.5 billion worldwide from the exploitation of vulnerable individuals. This staggering figure surpasses the economic output of several Southern African economies combined, illustrating the scale and financial power of trafficking syndicates. Globally, modern slavery affects an estimated 50 million people, according to the International Labour Organization, with human trafficking being a significant subset of this humanitarian crisis. Women and girls comprise more than 70 percent of detected trafficking victims, and over 90 percent of those trafficked for sexual exploitation, indicating that gender remains a central factor in vulnerability and victimization. These figures further suggest that socioeconomic disparities, gender inequality, and digital manipulation continue to fuel exploitation, with traffickers increasingly adapting to emerging technologies and economic vulnerabilities. Regionally, prosecution rates remain alarmingly low, illustrating persistent challenges in evidence collection, cross‑border cooperation, and institutional readiness. In Zambia in particular, while double‑digit prosecution numbers exist, they remain far below what would be expected given the scale of trafficking activities recorded through social services, law enforcement, and border‑point reports. This mismatch reflects a broader global challenge in curbing trafficking operations effectively and underscores the need for prosecutors to integrate financial tracking, technological expertise, and multi‑sectoral collaboration into case development. As trafficking becomes more digitally enabled and economically entrenched, a sophisticated, coordinated response is required to dismantle networks and protect vulnerable communities—particularly during politically sensitive periods such as elections. 
 Image source: Microsoft 365 content library</a:t>
            </a:r>
          </a:p>
        </p:txBody>
      </p:sp>
      <p:sp>
        <p:nvSpPr>
          <p:cNvPr id="4" name="Slide Number Placeholder 3"/>
          <p:cNvSpPr>
            <a:spLocks noGrp="1"/>
          </p:cNvSpPr>
          <p:nvPr>
            <p:ph type="sldNum" sz="quarter" idx="5"/>
          </p:nvPr>
        </p:nvSpPr>
        <p:spPr/>
        <p:txBody>
          <a:bodyPr/>
          <a:lstStyle/>
          <a:p>
            <a:fld id="{38EFF46E-6B43-41F9-9272-B566D03A251C}" type="slidenum">
              <a:rPr lang="en-US" smtClean="0"/>
              <a:t>10</a:t>
            </a:fld>
            <a:endParaRPr lang="en-US"/>
          </a:p>
        </p:txBody>
      </p:sp>
    </p:spTree>
    <p:extLst>
      <p:ext uri="{BB962C8B-B14F-4D97-AF65-F5344CB8AC3E}">
        <p14:creationId xmlns:p14="http://schemas.microsoft.com/office/powerpoint/2010/main" val="3531814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Zambia functions simultaneously as a source, transit, and destination country for victims of human trafficking, a reality documented in international assessments such as the U.S. State Department Trafficking in Persons (TIP) Report. Trafficking victims in Zambia are often exploited in sectors including agriculture, construction, mining, domestic work, and informal labour settings. Border areas such as Nakonde, Chirundu, Kasumbalesa, and Kazungula serve as high‑risk corridors due to porous borders and patterns of regional migration. A critical distinction emphasized in Zambian jurisprudence—highlighted in the Court of Appeal case *Nyasa Nicole Mulumbilwa &amp; Others v The People*—is the legal difference between migrant smuggling and human trafficking, with exploitation being the defining component of trafficking. This distinction is essential for prosecutors because cases often involve overlapping circumstances. Enforcement challenges persist despite strong legislative frameworks such as the Anti‑Human Trafficking Act No. 11 of 2008 (as amended in 2022), which carries penalties ranging from lengthy imprisonment to life sentences. However, cases such as *Wina Lubinda v The People* illustrate the need for precise evidence‑gathering and rigorous courtroom presentation, as courts require that all elements of trafficking be proven beyond reasonable doubt. These inconsistencies in enforcement, combined with socioeconomic vulnerabilities, cross‑border migration, and evolving digital recruitment methods, highlight systemic gaps in detection and prosecution. As Zambia approaches national elections, these gaps may widen, making it essential for prosecutors, investigators, and allied professionals to strengthen coordination, pursue evidence‑based approaches, and leverage specialized expertise to ensure effective prosecution and victim protection. 
 Image source: Microsoft 365 content library</a:t>
            </a:r>
          </a:p>
        </p:txBody>
      </p:sp>
      <p:sp>
        <p:nvSpPr>
          <p:cNvPr id="4" name="Slide Number Placeholder 3"/>
          <p:cNvSpPr>
            <a:spLocks noGrp="1"/>
          </p:cNvSpPr>
          <p:nvPr>
            <p:ph type="sldNum" sz="quarter" idx="5"/>
          </p:nvPr>
        </p:nvSpPr>
        <p:spPr/>
        <p:txBody>
          <a:bodyPr/>
          <a:lstStyle/>
          <a:p>
            <a:fld id="{38EFF46E-6B43-41F9-9272-B566D03A251C}" type="slidenum">
              <a:rPr lang="en-US" smtClean="0"/>
              <a:t>11</a:t>
            </a:fld>
            <a:endParaRPr lang="en-US"/>
          </a:p>
        </p:txBody>
      </p:sp>
    </p:spTree>
    <p:extLst>
      <p:ext uri="{BB962C8B-B14F-4D97-AF65-F5344CB8AC3E}">
        <p14:creationId xmlns:p14="http://schemas.microsoft.com/office/powerpoint/2010/main" val="1071993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Election periods inherently heighten human trafficking risks due to shifts in national priorities, increased mobility, and weakened institutional oversight. As state actors divert attention and resources toward election security, law enforcement and investigative capacity in other sectors—including anti‑trafficking operations—often decline, providing traffickers with a window of opportunity. These vulnerabilities are compounded by increased migration during campaign seasons, rising online engagement, and greater economic desperation among youth and marginalized communities, making them susceptible to recruitment through fraudulent job offers or coercive political activities. Criminal networks may also exploit the election environment to channel trafficking profits into political financing, thereby influencing political processes and compromising institutional integrity. Research by organizations such as International IDEA and ACCORD indicates that trafficking networks expand operations during elections, often going deeper underground due to weakened monitoring systems. Traffickers also use digital platforms more aggressively during election periods to lure victims through fake employment advertisements, false scholarships, or political mobilisation schemes disguised as legitimate opportunities. Youth mobilization, a common feature of election campaigning, becomes an entry point for exploitation when young people are recruited for labour without legal protections, exposing them to abuse, forced labour, or debt bondage. Furthermore, traffickers may target communities experiencing political tensions, especially those vulnerable to displacement, economic instability, or reduced community oversight. These dynamics collectively create a fertile environment for exploitation, necessitating heightened vigilance from prosecutors, investigators, election observers, and civil society organizations to ensure early detection, swift response, and sustained protection efforts. 
 Image source: Microsoft 365 content library</a:t>
            </a:r>
          </a:p>
        </p:txBody>
      </p:sp>
      <p:sp>
        <p:nvSpPr>
          <p:cNvPr id="4" name="Slide Number Placeholder 3"/>
          <p:cNvSpPr>
            <a:spLocks noGrp="1"/>
          </p:cNvSpPr>
          <p:nvPr>
            <p:ph type="sldNum" sz="quarter" idx="5"/>
          </p:nvPr>
        </p:nvSpPr>
        <p:spPr/>
        <p:txBody>
          <a:bodyPr/>
          <a:lstStyle/>
          <a:p>
            <a:fld id="{38EFF46E-6B43-41F9-9272-B566D03A251C}" type="slidenum">
              <a:rPr lang="en-US" smtClean="0"/>
              <a:t>12</a:t>
            </a:fld>
            <a:endParaRPr lang="en-US"/>
          </a:p>
        </p:txBody>
      </p:sp>
    </p:spTree>
    <p:extLst>
      <p:ext uri="{BB962C8B-B14F-4D97-AF65-F5344CB8AC3E}">
        <p14:creationId xmlns:p14="http://schemas.microsoft.com/office/powerpoint/2010/main" val="2129456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Election‑related risk factors for trafficking include increased population movement, youth mobilization for political activities, reduced institutional oversight, and the potential infiltration of political financing systems by organized criminal networks. Large crowds, political rallies, and regional travel create opportunities for traffickers to recruit, transport, or exploit victims under the guise of political engagement or temporary employment. Young people—particularly those who are unemployed or economically vulnerable—are frequently recruited to support campaign activities without formal contracts, exposing them to coercive labour, long working hours, and exploitative conditions. Additionally, security agencies shift focus toward electoral security, which may reduce monitoring of trafficking indicators at borders, within communities, and online. Criminal organizations may also use trafficking proceeds to fund political campaigns, allowing them to gain influence over future public officials and secure protection from prosecution. These risks become more pronounced when political tensions rise or when misinformation and disinformation spread through digital platforms. Recognizing the intersection between political processes and trafficking risks is crucial for developing risk‑based monitoring, targeted interventions, and early warning systems that can be used by prosecutors, electoral bodies, and civil society organizations to strengthen prevention and accountability during elections. 
 Image source: Microsoft 365 content library</a:t>
            </a:r>
          </a:p>
        </p:txBody>
      </p:sp>
      <p:sp>
        <p:nvSpPr>
          <p:cNvPr id="4" name="Slide Number Placeholder 3"/>
          <p:cNvSpPr>
            <a:spLocks noGrp="1"/>
          </p:cNvSpPr>
          <p:nvPr>
            <p:ph type="sldNum" sz="quarter" idx="5"/>
          </p:nvPr>
        </p:nvSpPr>
        <p:spPr/>
        <p:txBody>
          <a:bodyPr/>
          <a:lstStyle/>
          <a:p>
            <a:fld id="{38EFF46E-6B43-41F9-9272-B566D03A251C}" type="slidenum">
              <a:rPr lang="en-US" smtClean="0"/>
              <a:t>13</a:t>
            </a:fld>
            <a:endParaRPr lang="en-US"/>
          </a:p>
        </p:txBody>
      </p:sp>
    </p:spTree>
    <p:extLst>
      <p:ext uri="{BB962C8B-B14F-4D97-AF65-F5344CB8AC3E}">
        <p14:creationId xmlns:p14="http://schemas.microsoft.com/office/powerpoint/2010/main" val="18901199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Effective prosecution of human trafficking during election periods requires strategic planning, inter‑agency cooperation, and an unwavering commitment to victim‑</a:t>
            </a:r>
            <a:r>
              <a:rPr lang="en-US" dirty="0" err="1"/>
              <a:t>centred</a:t>
            </a:r>
            <a:r>
              <a:rPr lang="en-US" dirty="0"/>
              <a:t> practices. Prosecutors must prioritize rapid case handling to reduce opportunities for interference, protect victims, and maintain public trust in the justice system—especially when victims include foreign nationals or individuals kept in shelters for extended periods. Strong collaboration with investigators is crucial, particularly in gathering digital evidence, tracing financial flows, and understanding evolving trafficking techniques. Prosecutors should proactively work with experts such as financial analysts, cybercrime specialists, and forensic professionals to strengthen case foundations. A victim‑</a:t>
            </a:r>
            <a:r>
              <a:rPr lang="en-US" dirty="0" err="1"/>
              <a:t>centred</a:t>
            </a:r>
            <a:r>
              <a:rPr lang="en-US" dirty="0"/>
              <a:t> approach is essential and includes measures such as using pseudonyms, securing safe spaces for testimony, limiting unnecessary adjournments, and requesting that courts restrict media access where appropriate. Given the increasing complexity of trafficking cases during politically sensitive periods, prosecutors must remain vigilant about safeguarding child victims, supporting migrant communities, and ensuring that frontline officers are adequately trained to identify trafficking indicators. A key strategy involves following the money—tracking illicit financial flows to dismantle criminal networks and pursuing asset forfeiture to undermine the profitability of trafficking operations. Partnerships with specialized institutions such as the Anti‑Human Trafficking Department enhance expertise, facilitate coordinated investigations, and contribute to the development of jurisprudence that strengthens national responses to trafficking. 
 Image source: Microsoft 365 content library</a:t>
            </a:r>
          </a:p>
        </p:txBody>
      </p:sp>
      <p:sp>
        <p:nvSpPr>
          <p:cNvPr id="4" name="Slide Number Placeholder 3"/>
          <p:cNvSpPr>
            <a:spLocks noGrp="1"/>
          </p:cNvSpPr>
          <p:nvPr>
            <p:ph type="sldNum" sz="quarter" idx="5"/>
          </p:nvPr>
        </p:nvSpPr>
        <p:spPr/>
        <p:txBody>
          <a:bodyPr/>
          <a:lstStyle/>
          <a:p>
            <a:fld id="{38EFF46E-6B43-41F9-9272-B566D03A251C}" type="slidenum">
              <a:rPr lang="en-US" smtClean="0"/>
              <a:t>14</a:t>
            </a:fld>
            <a:endParaRPr lang="en-US"/>
          </a:p>
        </p:txBody>
      </p:sp>
    </p:spTree>
    <p:extLst>
      <p:ext uri="{BB962C8B-B14F-4D97-AF65-F5344CB8AC3E}">
        <p14:creationId xmlns:p14="http://schemas.microsoft.com/office/powerpoint/2010/main" val="8371620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522240-0305-C8D7-226B-B971A8CB55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254F09-E048-BE48-FED2-BB38A4FB8F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203525-0182-7211-35CC-3F5CA868A372}"/>
              </a:ext>
            </a:extLst>
          </p:cNvPr>
          <p:cNvSpPr>
            <a:spLocks noGrp="1"/>
          </p:cNvSpPr>
          <p:nvPr>
            <p:ph type="body" idx="1"/>
          </p:nvPr>
        </p:nvSpPr>
        <p:spPr/>
        <p:txBody>
          <a:bodyPr/>
          <a:lstStyle/>
          <a:p>
            <a:r>
              <a:rPr lang="en-US" dirty="0"/>
              <a:t>
Effective prosecution of human trafficking during election periods requires strategic planning, inter‑agency cooperation, and an unwavering commitment to victim‑</a:t>
            </a:r>
            <a:r>
              <a:rPr lang="en-US" dirty="0" err="1"/>
              <a:t>centred</a:t>
            </a:r>
            <a:r>
              <a:rPr lang="en-US" dirty="0"/>
              <a:t> practices. Prosecutors must prioritize rapid case handling to reduce opportunities for interference, protect victims, and maintain public trust in the justice system—especially when victims include foreign nationals or individuals kept in shelters for extended periods. Strong collaboration with investigators is crucial, particularly in gathering digital evidence, tracing financial flows, and understanding evolving trafficking techniques. Prosecutors should proactively work with experts such as financial analysts, cybercrime specialists, and forensic professionals to strengthen case foundations. A victim‑</a:t>
            </a:r>
            <a:r>
              <a:rPr lang="en-US" dirty="0" err="1"/>
              <a:t>centred</a:t>
            </a:r>
            <a:r>
              <a:rPr lang="en-US" dirty="0"/>
              <a:t> approach is essential and includes measures such as using pseudonyms, securing safe spaces for testimony, limiting unnecessary adjournments, and requesting that courts restrict media access where appropriate. Given the increasing complexity of trafficking cases during politically sensitive periods, prosecutors must remain vigilant about safeguarding child victims, supporting migrant communities, and ensuring that frontline officers are adequately trained to identify trafficking indicators. A key strategy involves following the money—tracking illicit financial flows to dismantle criminal networks and pursuing asset forfeiture to undermine the profitability of trafficking operations. Partnerships with specialized institutions such as the Anti‑Human Trafficking Department enhance expertise, facilitate coordinated investigations, and contribute to the development of jurisprudence that strengthens national responses to trafficking. 
 Image source: Microsoft 365 content library</a:t>
            </a:r>
          </a:p>
        </p:txBody>
      </p:sp>
      <p:sp>
        <p:nvSpPr>
          <p:cNvPr id="4" name="Slide Number Placeholder 3">
            <a:extLst>
              <a:ext uri="{FF2B5EF4-FFF2-40B4-BE49-F238E27FC236}">
                <a16:creationId xmlns:a16="http://schemas.microsoft.com/office/drawing/2014/main" id="{411998B6-3CF5-684D-6C4C-F51EB55BF4AB}"/>
              </a:ext>
            </a:extLst>
          </p:cNvPr>
          <p:cNvSpPr>
            <a:spLocks noGrp="1"/>
          </p:cNvSpPr>
          <p:nvPr>
            <p:ph type="sldNum" sz="quarter" idx="5"/>
          </p:nvPr>
        </p:nvSpPr>
        <p:spPr/>
        <p:txBody>
          <a:bodyPr/>
          <a:lstStyle/>
          <a:p>
            <a:fld id="{38EFF46E-6B43-41F9-9272-B566D03A251C}" type="slidenum">
              <a:rPr lang="en-US" smtClean="0"/>
              <a:t>15</a:t>
            </a:fld>
            <a:endParaRPr lang="en-US"/>
          </a:p>
        </p:txBody>
      </p:sp>
    </p:spTree>
    <p:extLst>
      <p:ext uri="{BB962C8B-B14F-4D97-AF65-F5344CB8AC3E}">
        <p14:creationId xmlns:p14="http://schemas.microsoft.com/office/powerpoint/2010/main" val="38345855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DCE286-2E04-F6F3-C417-84259B39AC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FCECE0-6177-C30F-6606-2A2A22D08E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B661FA-E7B0-E0B3-301A-8A36DD96178E}"/>
              </a:ext>
            </a:extLst>
          </p:cNvPr>
          <p:cNvSpPr>
            <a:spLocks noGrp="1"/>
          </p:cNvSpPr>
          <p:nvPr>
            <p:ph type="body" idx="1"/>
          </p:nvPr>
        </p:nvSpPr>
        <p:spPr/>
        <p:txBody>
          <a:bodyPr/>
          <a:lstStyle/>
          <a:p>
            <a:r>
              <a:rPr lang="en-US" dirty="0"/>
              <a:t>
Effective prosecution of human trafficking during election periods requires strategic planning, inter‑agency cooperation, and an unwavering commitment to victim‑</a:t>
            </a:r>
            <a:r>
              <a:rPr lang="en-US" dirty="0" err="1"/>
              <a:t>centred</a:t>
            </a:r>
            <a:r>
              <a:rPr lang="en-US" dirty="0"/>
              <a:t> practices. Prosecutors must prioritize rapid case handling to reduce opportunities for interference, protect victims, and maintain public trust in the justice system—especially when victims include foreign nationals or individuals kept in shelters for extended periods. Strong collaboration with investigators is crucial, particularly in gathering digital evidence, tracing financial flows, and understanding evolving trafficking techniques. Prosecutors should proactively work with experts such as financial analysts, cybercrime specialists, and forensic professionals to strengthen case foundations. A victim‑</a:t>
            </a:r>
            <a:r>
              <a:rPr lang="en-US" dirty="0" err="1"/>
              <a:t>centred</a:t>
            </a:r>
            <a:r>
              <a:rPr lang="en-US" dirty="0"/>
              <a:t> approach is essential and includes measures such as using pseudonyms, securing safe spaces for testimony, limiting unnecessary adjournments, and requesting that courts restrict media access where appropriate. Given the increasing complexity of trafficking cases during politically sensitive periods, prosecutors must remain vigilant about safeguarding child victims, supporting migrant communities, and ensuring that frontline officers are adequately trained to identify trafficking indicators. A key strategy involves following the money—tracking illicit financial flows to dismantle criminal networks and pursuing asset forfeiture to undermine the profitability of trafficking operations. Partnerships with specialized institutions such as the Anti‑Human Trafficking Department enhance expertise, facilitate coordinated investigations, and contribute to the development of jurisprudence that strengthens national responses to trafficking. 
 Image source: Microsoft 365 content library</a:t>
            </a:r>
          </a:p>
        </p:txBody>
      </p:sp>
      <p:sp>
        <p:nvSpPr>
          <p:cNvPr id="4" name="Slide Number Placeholder 3">
            <a:extLst>
              <a:ext uri="{FF2B5EF4-FFF2-40B4-BE49-F238E27FC236}">
                <a16:creationId xmlns:a16="http://schemas.microsoft.com/office/drawing/2014/main" id="{2539D67E-FCEB-2B39-0CD6-7DA4F028F409}"/>
              </a:ext>
            </a:extLst>
          </p:cNvPr>
          <p:cNvSpPr>
            <a:spLocks noGrp="1"/>
          </p:cNvSpPr>
          <p:nvPr>
            <p:ph type="sldNum" sz="quarter" idx="5"/>
          </p:nvPr>
        </p:nvSpPr>
        <p:spPr/>
        <p:txBody>
          <a:bodyPr/>
          <a:lstStyle/>
          <a:p>
            <a:fld id="{38EFF46E-6B43-41F9-9272-B566D03A251C}" type="slidenum">
              <a:rPr lang="en-US" smtClean="0"/>
              <a:t>16</a:t>
            </a:fld>
            <a:endParaRPr lang="en-US"/>
          </a:p>
        </p:txBody>
      </p:sp>
    </p:spTree>
    <p:extLst>
      <p:ext uri="{BB962C8B-B14F-4D97-AF65-F5344CB8AC3E}">
        <p14:creationId xmlns:p14="http://schemas.microsoft.com/office/powerpoint/2010/main" val="184828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12646" y="685800"/>
            <a:ext cx="10055354" cy="4007406"/>
          </a:xfrm>
        </p:spPr>
        <p:txBody>
          <a:bodyPr vert="horz" lIns="91440" tIns="45720" rIns="91440" bIns="45720" rtlCol="0" anchor="t">
            <a:noAutofit/>
          </a:bodyPr>
          <a:lstStyle>
            <a:lvl1pPr>
              <a:defRPr lang="en-US" sz="9000" dirty="0">
                <a:solidFill>
                  <a:schemeClr val="bg2"/>
                </a:solidFill>
              </a:defRPr>
            </a:lvl1pPr>
          </a:lstStyle>
          <a:p>
            <a:pPr lvl="0"/>
            <a:r>
              <a:rPr lang="en-US" dirty="0"/>
              <a:t>Click to edit Master title style</a:t>
            </a:r>
          </a:p>
        </p:txBody>
      </p:sp>
      <p:sp>
        <p:nvSpPr>
          <p:cNvPr id="14" name="Subtitle 2">
            <a:extLst>
              <a:ext uri="{FF2B5EF4-FFF2-40B4-BE49-F238E27FC236}">
                <a16:creationId xmlns:a16="http://schemas.microsoft.com/office/drawing/2014/main" id="{29A3647E-D38D-4EA6-ADC1-75AA53F8988F}"/>
              </a:ext>
            </a:extLst>
          </p:cNvPr>
          <p:cNvSpPr>
            <a:spLocks noGrp="1"/>
          </p:cNvSpPr>
          <p:nvPr>
            <p:ph type="subTitle" idx="1"/>
          </p:nvPr>
        </p:nvSpPr>
        <p:spPr>
          <a:xfrm>
            <a:off x="609598" y="5427002"/>
            <a:ext cx="9144001" cy="745198"/>
          </a:xfrm>
        </p:spPr>
        <p:txBody>
          <a:bodyPr vert="horz" lIns="91440" tIns="45720" rIns="91440" bIns="45720" rtlCol="0" anchor="t">
            <a:noAutofit/>
          </a:bodyPr>
          <a:lstStyle>
            <a:lvl1pPr>
              <a:defRPr lang="en-US" dirty="0">
                <a:solidFill>
                  <a:schemeClr val="bg2"/>
                </a:solidFill>
              </a:defRPr>
            </a:lvl1pPr>
          </a:lstStyle>
          <a:p>
            <a:pPr lvl="0"/>
            <a:r>
              <a:rPr lang="en-US" dirty="0"/>
              <a:t>Click to edit Master subtitle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noAutofit/>
          </a:bodyPr>
          <a:lstStyle>
            <a:lvl1pPr>
              <a:defRPr>
                <a:solidFill>
                  <a:schemeClr val="bg1"/>
                </a:solidFill>
              </a:defRPr>
            </a:lvl1pPr>
          </a:lstStyle>
          <a:p>
            <a:r>
              <a:rPr lang="en-US"/>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noAutofit/>
          </a:bodyPr>
          <a:lstStyle>
            <a:lvl1pPr>
              <a:defRPr>
                <a:solidFill>
                  <a:schemeClr val="bg1"/>
                </a:solidFill>
              </a:defRPr>
            </a:lvl1pPr>
          </a:lstStyle>
          <a:p>
            <a:fld id="{77EA5D59-5512-467D-834D-D04827A6AF83}" type="datetime1">
              <a:rPr lang="en-US" smtClean="0"/>
              <a:pPr/>
              <a:t>3/17/2026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noAutofit/>
          </a:bodyPr>
          <a:lstStyle>
            <a:lvl1pPr>
              <a:defRPr>
                <a:solidFill>
                  <a:schemeClr val="bg1"/>
                </a:solidFill>
              </a:defRPr>
            </a:lvl1pPr>
          </a:lstStyle>
          <a:p>
            <a:fld id="{AEAA3239-9EA4-4A65-A281-97F994456D9F}" type="slidenum">
              <a:rPr lang="en-US" smtClean="0"/>
              <a:pPr/>
              <a:t>‹#›</a:t>
            </a:fld>
            <a:endParaRPr lang="en-US"/>
          </a:p>
        </p:txBody>
      </p:sp>
      <p:sp>
        <p:nvSpPr>
          <p:cNvPr id="7" name="Freeform: Shape 6">
            <a:extLst>
              <a:ext uri="{FF2B5EF4-FFF2-40B4-BE49-F238E27FC236}">
                <a16:creationId xmlns:a16="http://schemas.microsoft.com/office/drawing/2014/main" id="{50459DEE-913E-5261-4E77-AF3657E3AE0B}"/>
              </a:ext>
            </a:extLst>
          </p:cNvPr>
          <p:cNvSpPr/>
          <p:nvPr/>
        </p:nvSpPr>
        <p:spPr>
          <a:xfrm>
            <a:off x="11250895" y="4648200"/>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32" cap="flat">
            <a:solidFill>
              <a:schemeClr val="accent4"/>
            </a:solid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52F9BC4F-9D44-3587-056B-336E1457A6E2}"/>
              </a:ext>
            </a:extLst>
          </p:cNvPr>
          <p:cNvSpPr/>
          <p:nvPr/>
        </p:nvSpPr>
        <p:spPr>
          <a:xfrm>
            <a:off x="685800" y="4998695"/>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32" cap="flat">
            <a:solidFill>
              <a:schemeClr val="accent4"/>
            </a:solid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2509D5EC-E7EA-22BC-7C88-C33F509CB5CF}"/>
              </a:ext>
            </a:extLst>
          </p:cNvPr>
          <p:cNvSpPr/>
          <p:nvPr/>
        </p:nvSpPr>
        <p:spPr>
          <a:xfrm>
            <a:off x="10998565" y="4730632"/>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32" cap="flat">
            <a:solidFill>
              <a:schemeClr val="accent4"/>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098E9758-F942-96A0-231D-A25933E4CA82}"/>
              </a:ext>
            </a:extLst>
          </p:cNvPr>
          <p:cNvSpPr/>
          <p:nvPr/>
        </p:nvSpPr>
        <p:spPr>
          <a:xfrm>
            <a:off x="10976145" y="4730637"/>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32" cap="flat">
            <a:solidFill>
              <a:schemeClr val="accent4"/>
            </a:solidFill>
            <a:prstDash val="solid"/>
            <a:miter/>
          </a:ln>
        </p:spPr>
        <p:txBody>
          <a:bodyPr rtlCol="0" anchor="ctr"/>
          <a:lstStyle/>
          <a:p>
            <a:endParaRPr lang="en-US"/>
          </a:p>
        </p:txBody>
      </p:sp>
    </p:spTree>
    <p:extLst>
      <p:ext uri="{BB962C8B-B14F-4D97-AF65-F5344CB8AC3E}">
        <p14:creationId xmlns:p14="http://schemas.microsoft.com/office/powerpoint/2010/main" val="3665150237"/>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ection Header 2">
    <p:bg>
      <p:bgPr>
        <a:solidFill>
          <a:schemeClr val="accent4"/>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1C10CD-8205-284F-2921-9485E7A98F0D}"/>
              </a:ext>
            </a:extLst>
          </p:cNvPr>
          <p:cNvSpPr/>
          <p:nvPr/>
        </p:nvSpPr>
        <p:spPr>
          <a:xfrm>
            <a:off x="11250895" y="5791200"/>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32" cap="flat">
            <a:solidFill>
              <a:schemeClr val="bg2"/>
            </a:solid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775DFD7E-DC78-4573-96D7-845D38E0273E}"/>
              </a:ext>
            </a:extLst>
          </p:cNvPr>
          <p:cNvSpPr/>
          <p:nvPr/>
        </p:nvSpPr>
        <p:spPr>
          <a:xfrm>
            <a:off x="685800" y="6141695"/>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32" cap="flat">
            <a:solidFill>
              <a:schemeClr val="bg2"/>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AFCC10B5-4890-B43F-DE24-5200F4E75EEB}"/>
              </a:ext>
            </a:extLst>
          </p:cNvPr>
          <p:cNvSpPr/>
          <p:nvPr/>
        </p:nvSpPr>
        <p:spPr>
          <a:xfrm>
            <a:off x="10998565" y="5873632"/>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32" cap="flat">
            <a:solidFill>
              <a:schemeClr val="bg2"/>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2D5586E6-D520-6A63-5060-BF06C136BEF5}"/>
              </a:ext>
            </a:extLst>
          </p:cNvPr>
          <p:cNvSpPr/>
          <p:nvPr/>
        </p:nvSpPr>
        <p:spPr>
          <a:xfrm>
            <a:off x="10976145" y="5873637"/>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32" cap="flat">
            <a:solidFill>
              <a:schemeClr val="bg2"/>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609600" y="990600"/>
            <a:ext cx="10058400" cy="5029200"/>
          </a:xfrm>
        </p:spPr>
        <p:txBody>
          <a:bodyPr vert="horz" lIns="91440" tIns="45720" rIns="91440" bIns="45720" rtlCol="0" anchor="b">
            <a:noAutofit/>
          </a:bodyPr>
          <a:lstStyle>
            <a:lvl1pPr>
              <a:defRPr lang="en-US" sz="11000" dirty="0">
                <a:solidFill>
                  <a:schemeClr val="bg2"/>
                </a:solidFill>
              </a:defRPr>
            </a:lvl1pPr>
          </a:lstStyle>
          <a:p>
            <a:pPr lvl="0"/>
            <a:r>
              <a:rPr lang="en-US" dirty="0"/>
              <a:t>Section Header</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612647" y="137388"/>
            <a:ext cx="2805405" cy="365125"/>
          </a:xfrm>
        </p:spPr>
        <p:txBody>
          <a:bodyPr>
            <a:noAutofit/>
          </a:bodyPr>
          <a:lstStyle>
            <a:lvl1pPr>
              <a:defRPr>
                <a:solidFill>
                  <a:schemeClr val="bg1"/>
                </a:solidFill>
              </a:defRPr>
            </a:lvl1pPr>
          </a:lstStyle>
          <a:p>
            <a:r>
              <a:rPr lang="en-US" dirty="0"/>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8893929" y="137388"/>
            <a:ext cx="2202644" cy="365125"/>
          </a:xfrm>
        </p:spPr>
        <p:txBody>
          <a:bodyPr>
            <a:noAutofit/>
          </a:bodyPr>
          <a:lstStyle>
            <a:lvl1pPr>
              <a:defRPr>
                <a:solidFill>
                  <a:schemeClr val="bg1"/>
                </a:solidFill>
              </a:defRPr>
            </a:lvl1pPr>
          </a:lstStyle>
          <a:p>
            <a:fld id="{76FC08D9-20DE-421C-BE4E-310427BB699B}" type="datetime1">
              <a:rPr lang="en-US" smtClean="0"/>
              <a:pPr/>
              <a:t>3/17/2026</a:t>
            </a:fld>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147096" y="137388"/>
            <a:ext cx="429207" cy="365125"/>
          </a:xfrm>
        </p:spPr>
        <p:txBody>
          <a:bodyPr>
            <a:noAutofit/>
          </a:bodyPr>
          <a:lstStyle>
            <a:lvl1pPr>
              <a:defRPr>
                <a:solidFill>
                  <a:schemeClr val="bg1"/>
                </a:solidFill>
              </a:defRPr>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141489953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DFADE904-3C65-5E48-6B12-22998C2ADF5E}"/>
              </a:ext>
            </a:extLst>
          </p:cNvPr>
          <p:cNvSpPr/>
          <p:nvPr/>
        </p:nvSpPr>
        <p:spPr>
          <a:xfrm>
            <a:off x="11250895" y="2172321"/>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32" cap="flat">
            <a:solidFill>
              <a:schemeClr val="accent4"/>
            </a:solid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216963C8-87F3-6B42-F30F-1915935FA752}"/>
              </a:ext>
            </a:extLst>
          </p:cNvPr>
          <p:cNvSpPr/>
          <p:nvPr/>
        </p:nvSpPr>
        <p:spPr>
          <a:xfrm>
            <a:off x="685800" y="2522816"/>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32" cap="flat">
            <a:solidFill>
              <a:schemeClr val="accent4"/>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4F0C119A-1D9E-D43F-8A7E-D24C1B551326}"/>
              </a:ext>
            </a:extLst>
          </p:cNvPr>
          <p:cNvSpPr/>
          <p:nvPr/>
        </p:nvSpPr>
        <p:spPr>
          <a:xfrm>
            <a:off x="10998565" y="2254753"/>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32" cap="flat">
            <a:solidFill>
              <a:schemeClr val="accent4"/>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12018CE4-7594-0746-8B7E-8DEC95CB8822}"/>
              </a:ext>
            </a:extLst>
          </p:cNvPr>
          <p:cNvSpPr/>
          <p:nvPr/>
        </p:nvSpPr>
        <p:spPr>
          <a:xfrm>
            <a:off x="10976145" y="2254758"/>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32" cap="flat">
            <a:solidFill>
              <a:schemeClr val="accent4"/>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4E4019F8-742E-9EEF-F591-C9666AC32AF1}"/>
              </a:ext>
            </a:extLst>
          </p:cNvPr>
          <p:cNvSpPr>
            <a:spLocks noGrp="1"/>
          </p:cNvSpPr>
          <p:nvPr>
            <p:ph type="title" hasCustomPrompt="1"/>
          </p:nvPr>
        </p:nvSpPr>
        <p:spPr>
          <a:xfrm>
            <a:off x="612185" y="685800"/>
            <a:ext cx="9141415" cy="1532788"/>
          </a:xfrm>
        </p:spPr>
        <p:txBody>
          <a:bodyPr anchor="t">
            <a:noAutofit/>
          </a:bodyPr>
          <a:lstStyle>
            <a:lvl1pPr>
              <a:defRPr sz="9000"/>
            </a:lvl1pPr>
          </a:lstStyle>
          <a:p>
            <a:r>
              <a:rPr lang="en-US" dirty="0"/>
              <a:t>Agenda</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612185" y="2958705"/>
            <a:ext cx="9141415" cy="3213494"/>
          </a:xfrm>
        </p:spPr>
        <p:txBody>
          <a:bodyPr anchor="t">
            <a:noAutofit/>
          </a:bodyPr>
          <a:lstStyle>
            <a:lvl1pPr marL="0" indent="0">
              <a:lnSpc>
                <a:spcPct val="150000"/>
              </a:lnSpc>
              <a:buFont typeface="+mj-lt"/>
              <a:buNone/>
              <a:defRPr sz="1800"/>
            </a:lvl1pPr>
            <a:lvl2pPr marL="228600" indent="0">
              <a:lnSpc>
                <a:spcPct val="150000"/>
              </a:lnSpc>
              <a:buFont typeface="+mj-lt"/>
              <a:buNone/>
              <a:defRPr sz="1800"/>
            </a:lvl2pPr>
            <a:lvl3pPr marL="457200" indent="0">
              <a:lnSpc>
                <a:spcPct val="150000"/>
              </a:lnSpc>
              <a:buFont typeface="+mj-lt"/>
              <a:buNone/>
              <a:defRPr sz="1800"/>
            </a:lvl3pPr>
            <a:lvl4pPr marL="685800" indent="0">
              <a:lnSpc>
                <a:spcPct val="150000"/>
              </a:lnSpc>
              <a:buFont typeface="+mj-lt"/>
              <a:buNone/>
              <a:defRPr sz="1800"/>
            </a:lvl4pPr>
            <a:lvl5pPr marL="914400" indent="0">
              <a:lnSpc>
                <a:spcPct val="150000"/>
              </a:lnSpc>
              <a:buFont typeface="+mj-lt"/>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p:txBody>
          <a:bodyPr>
            <a:noAutofit/>
          </a:bodyPr>
          <a:lstStyle/>
          <a:p>
            <a:r>
              <a:rPr lang="en-US" dirty="0"/>
              <a:t>Sample Footer Text</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p:txBody>
          <a:bodyPr>
            <a:noAutofit/>
          </a:bodyPr>
          <a:lstStyle/>
          <a:p>
            <a:fld id="{4F1AC263-88EE-42CC-B640-B12BA856CF71}" type="datetime1">
              <a:rPr lang="en-US" smtClean="0"/>
              <a:t>3/17/2026</a:t>
            </a:fld>
            <a:endParaRPr lang="en-US"/>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3684324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with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hasCustomPrompt="1"/>
          </p:nvPr>
        </p:nvSpPr>
        <p:spPr>
          <a:xfrm>
            <a:off x="6095999" y="685800"/>
            <a:ext cx="5480304" cy="1818050"/>
          </a:xfrm>
        </p:spPr>
        <p:txBody>
          <a:bodyPr anchor="t">
            <a:noAutofit/>
          </a:bodyPr>
          <a:lstStyle>
            <a:lvl1pPr>
              <a:defRPr sz="9000"/>
            </a:lvl1pPr>
          </a:lstStyle>
          <a:p>
            <a:r>
              <a:rPr lang="en-US" dirty="0"/>
              <a:t>Agenda</a:t>
            </a:r>
          </a:p>
        </p:txBody>
      </p:sp>
      <p:sp>
        <p:nvSpPr>
          <p:cNvPr id="11" name="Picture Placeholder 10">
            <a:extLst>
              <a:ext uri="{FF2B5EF4-FFF2-40B4-BE49-F238E27FC236}">
                <a16:creationId xmlns:a16="http://schemas.microsoft.com/office/drawing/2014/main" id="{FAF861DB-D5EF-3FC9-7595-570C8498D757}"/>
              </a:ext>
            </a:extLst>
          </p:cNvPr>
          <p:cNvSpPr>
            <a:spLocks noGrp="1"/>
          </p:cNvSpPr>
          <p:nvPr>
            <p:ph type="pic" sz="quarter" idx="14"/>
          </p:nvPr>
        </p:nvSpPr>
        <p:spPr>
          <a:xfrm>
            <a:off x="0" y="0"/>
            <a:ext cx="5477256" cy="6858000"/>
          </a:xfrm>
          <a:blipFill>
            <a:blip r:embed="rId2">
              <a:alphaModFix amt="60000"/>
            </a:blip>
            <a:stretch>
              <a:fillRect/>
            </a:stretch>
          </a:blipFill>
        </p:spPr>
        <p:txBody>
          <a:bodyPr/>
          <a:lstStyle/>
          <a:p>
            <a:endParaRPr lang="en-US" dirty="0"/>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6096000" y="3189770"/>
            <a:ext cx="5480304" cy="2982429"/>
          </a:xfrm>
        </p:spPr>
        <p:txBody>
          <a:bodyPr anchor="t">
            <a:noAutofit/>
          </a:bodyPr>
          <a:lstStyle>
            <a:lvl1pPr marL="0" indent="0">
              <a:lnSpc>
                <a:spcPct val="150000"/>
              </a:lnSpc>
              <a:buFont typeface="+mj-lt"/>
              <a:buNone/>
              <a:defRPr sz="1800"/>
            </a:lvl1pPr>
            <a:lvl2pPr marL="228600" indent="0">
              <a:lnSpc>
                <a:spcPct val="150000"/>
              </a:lnSpc>
              <a:buFont typeface="+mj-lt"/>
              <a:buNone/>
              <a:defRPr sz="1800"/>
            </a:lvl2pPr>
            <a:lvl3pPr marL="457200" indent="0">
              <a:lnSpc>
                <a:spcPct val="150000"/>
              </a:lnSpc>
              <a:buFont typeface="+mj-lt"/>
              <a:buNone/>
              <a:defRPr sz="1800"/>
            </a:lvl3pPr>
            <a:lvl4pPr marL="685800" indent="0">
              <a:lnSpc>
                <a:spcPct val="150000"/>
              </a:lnSpc>
              <a:buFont typeface="+mj-lt"/>
              <a:buNone/>
              <a:defRPr sz="1800"/>
            </a:lvl4pPr>
            <a:lvl5pPr>
              <a:lnSpc>
                <a:spcPct val="150000"/>
              </a:lnSpc>
              <a:buFont typeface="+mj-lt"/>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6" name="Straight Connector 15">
            <a:extLst>
              <a:ext uri="{FF2B5EF4-FFF2-40B4-BE49-F238E27FC236}">
                <a16:creationId xmlns:a16="http://schemas.microsoft.com/office/drawing/2014/main" id="{79C1A172-F829-D2DE-BDB2-B86E6ACE1886}"/>
              </a:ext>
            </a:extLst>
          </p:cNvPr>
          <p:cNvCxnSpPr>
            <a:cxnSpLocks/>
          </p:cNvCxnSpPr>
          <p:nvPr userDrawn="1"/>
        </p:nvCxnSpPr>
        <p:spPr>
          <a:xfrm>
            <a:off x="6095999" y="2743200"/>
            <a:ext cx="5477256"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a:xfrm>
            <a:off x="6096000" y="6343955"/>
            <a:ext cx="2985400" cy="365125"/>
          </a:xfrm>
        </p:spPr>
        <p:txBody>
          <a:bodyPr>
            <a:noAutofit/>
          </a:bodyPr>
          <a:lstStyle/>
          <a:p>
            <a:r>
              <a:rPr lang="en-US"/>
              <a:t>Sample Footer Text</a:t>
            </a:r>
            <a:endParaRPr lang="en-US" dirty="0"/>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a:xfrm>
            <a:off x="9535886" y="6343955"/>
            <a:ext cx="1553108" cy="365125"/>
          </a:xfrm>
        </p:spPr>
        <p:txBody>
          <a:bodyPr>
            <a:noAutofit/>
          </a:bodyPr>
          <a:lstStyle/>
          <a:p>
            <a:fld id="{68A32F6A-E7E2-4607-B207-B787B539B854}" type="datetime1">
              <a:rPr lang="en-US" smtClean="0"/>
              <a:t>3/17/2026</a:t>
            </a:fld>
            <a:endParaRPr lang="en-US"/>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a:xfrm>
            <a:off x="11147096" y="6343955"/>
            <a:ext cx="429207" cy="365125"/>
          </a:xfr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23870176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7" y="1824824"/>
            <a:ext cx="6397753" cy="1527976"/>
          </a:xfrm>
        </p:spPr>
        <p:txBody>
          <a:bodyPr vert="horz" lIns="91440" tIns="45720" rIns="91440" bIns="45720" rtlCol="0" anchor="b">
            <a:noAutofit/>
          </a:bodyPr>
          <a:lstStyle>
            <a:lvl1pPr>
              <a:defRPr lang="en-US" dirty="0"/>
            </a:lvl1pPr>
          </a:lstStyle>
          <a:p>
            <a:pPr lvl="0"/>
            <a:r>
              <a:rPr lang="en-US" dirty="0"/>
              <a:t>Click to edit Master title style</a:t>
            </a:r>
          </a:p>
        </p:txBody>
      </p:sp>
      <p:sp>
        <p:nvSpPr>
          <p:cNvPr id="8" name="Content Placeholder 7">
            <a:extLst>
              <a:ext uri="{FF2B5EF4-FFF2-40B4-BE49-F238E27FC236}">
                <a16:creationId xmlns:a16="http://schemas.microsoft.com/office/drawing/2014/main" id="{7D633F00-464B-3088-812A-40496FD1021A}"/>
              </a:ext>
            </a:extLst>
          </p:cNvPr>
          <p:cNvSpPr>
            <a:spLocks noGrp="1"/>
          </p:cNvSpPr>
          <p:nvPr>
            <p:ph sz="quarter" idx="13"/>
          </p:nvPr>
        </p:nvSpPr>
        <p:spPr>
          <a:xfrm>
            <a:off x="612647" y="3505200"/>
            <a:ext cx="4568953" cy="1645198"/>
          </a:xfrm>
        </p:spPr>
        <p:txBody>
          <a:bodyPr vert="horz" lIns="91440" tIns="45720" rIns="91440" bIns="45720" rtlCol="0">
            <a:noAutofit/>
          </a:bodyPr>
          <a:lstStyle>
            <a:lvl1pPr>
              <a:defRPr lang="en-US" sz="1400" dirty="0"/>
            </a:lvl1pPr>
            <a:lvl2pPr>
              <a:defRPr lang="en-US" sz="1400"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noAutofit/>
          </a:bodyPr>
          <a:lstStyle/>
          <a:p>
            <a:r>
              <a:rPr lang="en-US" dirty="0"/>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noAutofit/>
          </a:bodyPr>
          <a:lstStyle/>
          <a:p>
            <a:fld id="{9467FC12-63BB-4A63-9424-BFBF8E1D71D9}" type="datetime1">
              <a:rPr lang="en-US" smtClean="0"/>
              <a:t>3/17/2026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
        <p:nvSpPr>
          <p:cNvPr id="9" name="Freeform: Shape 8">
            <a:extLst>
              <a:ext uri="{FF2B5EF4-FFF2-40B4-BE49-F238E27FC236}">
                <a16:creationId xmlns:a16="http://schemas.microsoft.com/office/drawing/2014/main" id="{889251BE-373D-9B13-B9E2-73DFEBE40118}"/>
              </a:ext>
            </a:extLst>
          </p:cNvPr>
          <p:cNvSpPr/>
          <p:nvPr/>
        </p:nvSpPr>
        <p:spPr>
          <a:xfrm>
            <a:off x="11250895" y="5791200"/>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32" cap="flat">
            <a:solidFill>
              <a:schemeClr val="accent4"/>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0698E032-CDEE-AA9B-44A7-CE5EBB6948C0}"/>
              </a:ext>
            </a:extLst>
          </p:cNvPr>
          <p:cNvSpPr/>
          <p:nvPr/>
        </p:nvSpPr>
        <p:spPr>
          <a:xfrm>
            <a:off x="685800" y="6141695"/>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32" cap="flat">
            <a:solidFill>
              <a:schemeClr val="accent4"/>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CC778913-9F6C-8FDD-B123-16048004EC56}"/>
              </a:ext>
            </a:extLst>
          </p:cNvPr>
          <p:cNvSpPr/>
          <p:nvPr/>
        </p:nvSpPr>
        <p:spPr>
          <a:xfrm>
            <a:off x="10998565" y="5873632"/>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32" cap="flat">
            <a:solidFill>
              <a:schemeClr val="accent4"/>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66283179-133D-0E64-C08A-4D59C8B2F9DB}"/>
              </a:ext>
            </a:extLst>
          </p:cNvPr>
          <p:cNvSpPr/>
          <p:nvPr/>
        </p:nvSpPr>
        <p:spPr>
          <a:xfrm>
            <a:off x="10976145" y="5873637"/>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32" cap="flat">
            <a:solidFill>
              <a:schemeClr val="accent4"/>
            </a:solidFill>
            <a:prstDash val="solid"/>
            <a:miter/>
          </a:ln>
        </p:spPr>
        <p:txBody>
          <a:bodyPr rtlCol="0" anchor="ctr"/>
          <a:lstStyle/>
          <a:p>
            <a:endParaRPr lang="en-US"/>
          </a:p>
        </p:txBody>
      </p:sp>
    </p:spTree>
    <p:extLst>
      <p:ext uri="{BB962C8B-B14F-4D97-AF65-F5344CB8AC3E}">
        <p14:creationId xmlns:p14="http://schemas.microsoft.com/office/powerpoint/2010/main" val="15605455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6" y="685800"/>
            <a:ext cx="3654553" cy="3657600"/>
          </a:xfrm>
        </p:spPr>
        <p:txBody>
          <a:bodyPr anchor="t">
            <a:noAutofit/>
          </a:bodyPr>
          <a:lstStyle>
            <a:lvl1pPr>
              <a:defRPr sz="5400"/>
            </a:lvl1pPr>
          </a:lstStyle>
          <a:p>
            <a:r>
              <a:rPr lang="en-US" dirty="0"/>
              <a:t>Click to edit Master title style</a:t>
            </a:r>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5181601" y="685800"/>
            <a:ext cx="4572000" cy="3657600"/>
          </a:xfrm>
        </p:spPr>
        <p:txBody>
          <a:bodyPr>
            <a:no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8BAA7FA5-AD20-4A92-9D35-3CC6CFA49E64}" type="datetime1">
              <a:rPr lang="en-US" smtClean="0"/>
              <a:t>3/17/2026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AEAA3239-9EA4-4A65-A281-97F994456D9F}" type="slidenum">
              <a:rPr lang="en-US" smtClean="0"/>
              <a:t>‹#›</a:t>
            </a:fld>
            <a:endParaRPr lang="en-US"/>
          </a:p>
        </p:txBody>
      </p:sp>
      <p:sp>
        <p:nvSpPr>
          <p:cNvPr id="9" name="Freeform: Shape 8">
            <a:extLst>
              <a:ext uri="{FF2B5EF4-FFF2-40B4-BE49-F238E27FC236}">
                <a16:creationId xmlns:a16="http://schemas.microsoft.com/office/drawing/2014/main" id="{C662DADE-FB83-6BD4-1D72-E22F0783A67E}"/>
              </a:ext>
            </a:extLst>
          </p:cNvPr>
          <p:cNvSpPr/>
          <p:nvPr/>
        </p:nvSpPr>
        <p:spPr>
          <a:xfrm>
            <a:off x="11254003" y="5410200"/>
            <a:ext cx="6296" cy="742941"/>
          </a:xfrm>
          <a:custGeom>
            <a:avLst/>
            <a:gdLst>
              <a:gd name="connsiteX0" fmla="*/ 0 w 6296"/>
              <a:gd name="connsiteY0" fmla="*/ 0 h 742941"/>
              <a:gd name="connsiteX1" fmla="*/ 0 w 6296"/>
              <a:gd name="connsiteY1" fmla="*/ 742942 h 742941"/>
            </a:gdLst>
            <a:ahLst/>
            <a:cxnLst>
              <a:cxn ang="0">
                <a:pos x="connsiteX0" y="connsiteY0"/>
              </a:cxn>
              <a:cxn ang="0">
                <a:pos x="connsiteX1" y="connsiteY1"/>
              </a:cxn>
            </a:cxnLst>
            <a:rect l="l" t="t" r="r" b="b"/>
            <a:pathLst>
              <a:path w="6296" h="742941">
                <a:moveTo>
                  <a:pt x="0" y="0"/>
                </a:moveTo>
                <a:lnTo>
                  <a:pt x="0" y="742942"/>
                </a:lnTo>
              </a:path>
            </a:pathLst>
          </a:custGeom>
          <a:ln w="31077" cap="flat">
            <a:solidFill>
              <a:schemeClr val="tx2"/>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3A7CD6A0-64A5-5058-DFD2-8DD1FAF7BEEB}"/>
              </a:ext>
            </a:extLst>
          </p:cNvPr>
          <p:cNvSpPr/>
          <p:nvPr/>
        </p:nvSpPr>
        <p:spPr>
          <a:xfrm>
            <a:off x="10866791" y="5761884"/>
            <a:ext cx="742942" cy="6296"/>
          </a:xfrm>
          <a:custGeom>
            <a:avLst/>
            <a:gdLst>
              <a:gd name="connsiteX0" fmla="*/ 742942 w 742942"/>
              <a:gd name="connsiteY0" fmla="*/ 0 h 6296"/>
              <a:gd name="connsiteX1" fmla="*/ 0 w 742942"/>
              <a:gd name="connsiteY1" fmla="*/ 0 h 6296"/>
            </a:gdLst>
            <a:ahLst/>
            <a:cxnLst>
              <a:cxn ang="0">
                <a:pos x="connsiteX0" y="connsiteY0"/>
              </a:cxn>
              <a:cxn ang="0">
                <a:pos x="connsiteX1" y="connsiteY1"/>
              </a:cxn>
            </a:cxnLst>
            <a:rect l="l" t="t" r="r" b="b"/>
            <a:pathLst>
              <a:path w="742942" h="6296">
                <a:moveTo>
                  <a:pt x="742942" y="0"/>
                </a:moveTo>
                <a:lnTo>
                  <a:pt x="0" y="0"/>
                </a:lnTo>
              </a:path>
            </a:pathLst>
          </a:custGeom>
          <a:ln w="31077" cap="flat">
            <a:solidFill>
              <a:schemeClr val="tx2"/>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3E8E4321-3109-17F5-C530-4108033F07F5}"/>
              </a:ext>
            </a:extLst>
          </p:cNvPr>
          <p:cNvSpPr/>
          <p:nvPr/>
        </p:nvSpPr>
        <p:spPr>
          <a:xfrm>
            <a:off x="11003886" y="5492382"/>
            <a:ext cx="525338" cy="525339"/>
          </a:xfrm>
          <a:custGeom>
            <a:avLst/>
            <a:gdLst>
              <a:gd name="connsiteX0" fmla="*/ 525339 w 525338"/>
              <a:gd name="connsiteY0" fmla="*/ 0 h 525339"/>
              <a:gd name="connsiteX1" fmla="*/ 0 w 525338"/>
              <a:gd name="connsiteY1" fmla="*/ 525339 h 525339"/>
            </a:gdLst>
            <a:ahLst/>
            <a:cxnLst>
              <a:cxn ang="0">
                <a:pos x="connsiteX0" y="connsiteY0"/>
              </a:cxn>
              <a:cxn ang="0">
                <a:pos x="connsiteX1" y="connsiteY1"/>
              </a:cxn>
            </a:cxnLst>
            <a:rect l="l" t="t" r="r" b="b"/>
            <a:pathLst>
              <a:path w="525338" h="525339">
                <a:moveTo>
                  <a:pt x="525339" y="0"/>
                </a:moveTo>
                <a:lnTo>
                  <a:pt x="0" y="525339"/>
                </a:lnTo>
              </a:path>
            </a:pathLst>
          </a:custGeom>
          <a:ln w="31077" cap="flat">
            <a:solidFill>
              <a:schemeClr val="tx2"/>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0AAD0450-E765-A0E1-7C56-37246411FDD0}"/>
              </a:ext>
            </a:extLst>
          </p:cNvPr>
          <p:cNvSpPr/>
          <p:nvPr/>
        </p:nvSpPr>
        <p:spPr>
          <a:xfrm>
            <a:off x="10981626" y="5492388"/>
            <a:ext cx="525342" cy="525339"/>
          </a:xfrm>
          <a:custGeom>
            <a:avLst/>
            <a:gdLst>
              <a:gd name="connsiteX0" fmla="*/ 525343 w 525342"/>
              <a:gd name="connsiteY0" fmla="*/ 525339 h 525339"/>
              <a:gd name="connsiteX1" fmla="*/ 0 w 525342"/>
              <a:gd name="connsiteY1" fmla="*/ 0 h 525339"/>
            </a:gdLst>
            <a:ahLst/>
            <a:cxnLst>
              <a:cxn ang="0">
                <a:pos x="connsiteX0" y="connsiteY0"/>
              </a:cxn>
              <a:cxn ang="0">
                <a:pos x="connsiteX1" y="connsiteY1"/>
              </a:cxn>
            </a:cxnLst>
            <a:rect l="l" t="t" r="r" b="b"/>
            <a:pathLst>
              <a:path w="525342" h="525339">
                <a:moveTo>
                  <a:pt x="525343" y="525339"/>
                </a:moveTo>
                <a:lnTo>
                  <a:pt x="0" y="0"/>
                </a:lnTo>
              </a:path>
            </a:pathLst>
          </a:custGeom>
          <a:ln w="31077" cap="flat">
            <a:solidFill>
              <a:schemeClr val="tx2"/>
            </a:solidFill>
            <a:prstDash val="solid"/>
            <a:miter/>
          </a:ln>
        </p:spPr>
        <p:txBody>
          <a:bodyPr rtlCol="0" anchor="ctr"/>
          <a:lstStyle/>
          <a:p>
            <a:endParaRPr lang="en-US"/>
          </a:p>
        </p:txBody>
      </p:sp>
    </p:spTree>
    <p:extLst>
      <p:ext uri="{BB962C8B-B14F-4D97-AF65-F5344CB8AC3E}">
        <p14:creationId xmlns:p14="http://schemas.microsoft.com/office/powerpoint/2010/main" val="31704037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4">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05E2B5C-398A-3F2F-4BCC-FFF94D44632F}"/>
              </a:ext>
            </a:extLst>
          </p:cNvPr>
          <p:cNvSpPr/>
          <p:nvPr/>
        </p:nvSpPr>
        <p:spPr>
          <a:xfrm>
            <a:off x="11250895" y="5407944"/>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32" cap="flat">
            <a:solidFill>
              <a:schemeClr val="accent4"/>
            </a:solid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E2897460-3A7D-EC5C-76B9-2725193E10AF}"/>
              </a:ext>
            </a:extLst>
          </p:cNvPr>
          <p:cNvSpPr/>
          <p:nvPr/>
        </p:nvSpPr>
        <p:spPr>
          <a:xfrm>
            <a:off x="685800" y="5758439"/>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32" cap="flat">
            <a:solidFill>
              <a:schemeClr val="accent4"/>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7742E741-698E-A2B8-7BD5-9DE89C610C2F}"/>
              </a:ext>
            </a:extLst>
          </p:cNvPr>
          <p:cNvSpPr/>
          <p:nvPr/>
        </p:nvSpPr>
        <p:spPr>
          <a:xfrm>
            <a:off x="10998565" y="5490376"/>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32" cap="flat">
            <a:solidFill>
              <a:schemeClr val="accent4"/>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5A04551B-2E70-1734-DA15-F26ABEC9D9D0}"/>
              </a:ext>
            </a:extLst>
          </p:cNvPr>
          <p:cNvSpPr/>
          <p:nvPr/>
        </p:nvSpPr>
        <p:spPr>
          <a:xfrm>
            <a:off x="10976145" y="5490381"/>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32" cap="flat">
            <a:solidFill>
              <a:schemeClr val="accent4"/>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7" y="685800"/>
            <a:ext cx="3654553" cy="4083580"/>
          </a:xfrm>
        </p:spPr>
        <p:txBody>
          <a:bodyPr anchor="t">
            <a:noAutofit/>
          </a:bodyPr>
          <a:lstStyle>
            <a:lvl1pPr>
              <a:defRPr sz="5400"/>
            </a:lvl1pPr>
          </a:lstStyle>
          <a:p>
            <a:r>
              <a:rPr lang="en-US" dirty="0"/>
              <a:t>Click to edit Master title style</a:t>
            </a:r>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5181600" y="685800"/>
            <a:ext cx="6045390" cy="4083579"/>
          </a:xfrm>
        </p:spPr>
        <p:txBody>
          <a:bodyPr>
            <a:no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802AB700-8552-46A0-B700-5DA0068ADBFC}" type="datetime1">
              <a:rPr lang="en-US" smtClean="0"/>
              <a:t>3/17/2026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33804667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5">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C85B71F7-9EDC-DB6C-D713-7ACE3A2EADC0}"/>
              </a:ext>
            </a:extLst>
          </p:cNvPr>
          <p:cNvSpPr/>
          <p:nvPr/>
        </p:nvSpPr>
        <p:spPr>
          <a:xfrm>
            <a:off x="968457" y="5410200"/>
            <a:ext cx="6296" cy="742941"/>
          </a:xfrm>
          <a:custGeom>
            <a:avLst/>
            <a:gdLst>
              <a:gd name="connsiteX0" fmla="*/ 0 w 6296"/>
              <a:gd name="connsiteY0" fmla="*/ 0 h 742941"/>
              <a:gd name="connsiteX1" fmla="*/ 0 w 6296"/>
              <a:gd name="connsiteY1" fmla="*/ 742942 h 742941"/>
            </a:gdLst>
            <a:ahLst/>
            <a:cxnLst>
              <a:cxn ang="0">
                <a:pos x="connsiteX0" y="connsiteY0"/>
              </a:cxn>
              <a:cxn ang="0">
                <a:pos x="connsiteX1" y="connsiteY1"/>
              </a:cxn>
            </a:cxnLst>
            <a:rect l="l" t="t" r="r" b="b"/>
            <a:pathLst>
              <a:path w="6296" h="742941">
                <a:moveTo>
                  <a:pt x="0" y="0"/>
                </a:moveTo>
                <a:lnTo>
                  <a:pt x="0" y="742942"/>
                </a:lnTo>
              </a:path>
            </a:pathLst>
          </a:custGeom>
          <a:ln w="31077" cap="flat">
            <a:solidFill>
              <a:schemeClr val="tx2"/>
            </a:solid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25842DDA-AD76-0064-2B85-CB145F4CE540}"/>
              </a:ext>
            </a:extLst>
          </p:cNvPr>
          <p:cNvSpPr/>
          <p:nvPr/>
        </p:nvSpPr>
        <p:spPr>
          <a:xfrm>
            <a:off x="581245" y="5761884"/>
            <a:ext cx="742942" cy="6296"/>
          </a:xfrm>
          <a:custGeom>
            <a:avLst/>
            <a:gdLst>
              <a:gd name="connsiteX0" fmla="*/ 742942 w 742942"/>
              <a:gd name="connsiteY0" fmla="*/ 0 h 6296"/>
              <a:gd name="connsiteX1" fmla="*/ 0 w 742942"/>
              <a:gd name="connsiteY1" fmla="*/ 0 h 6296"/>
            </a:gdLst>
            <a:ahLst/>
            <a:cxnLst>
              <a:cxn ang="0">
                <a:pos x="connsiteX0" y="connsiteY0"/>
              </a:cxn>
              <a:cxn ang="0">
                <a:pos x="connsiteX1" y="connsiteY1"/>
              </a:cxn>
            </a:cxnLst>
            <a:rect l="l" t="t" r="r" b="b"/>
            <a:pathLst>
              <a:path w="742942" h="6296">
                <a:moveTo>
                  <a:pt x="742942" y="0"/>
                </a:moveTo>
                <a:lnTo>
                  <a:pt x="0" y="0"/>
                </a:lnTo>
              </a:path>
            </a:pathLst>
          </a:custGeom>
          <a:ln w="31077" cap="flat">
            <a:solidFill>
              <a:schemeClr val="tx2"/>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35E58AC6-620E-20FA-E8F5-375DA2977A43}"/>
              </a:ext>
            </a:extLst>
          </p:cNvPr>
          <p:cNvSpPr/>
          <p:nvPr/>
        </p:nvSpPr>
        <p:spPr>
          <a:xfrm>
            <a:off x="718340" y="5492382"/>
            <a:ext cx="525338" cy="525339"/>
          </a:xfrm>
          <a:custGeom>
            <a:avLst/>
            <a:gdLst>
              <a:gd name="connsiteX0" fmla="*/ 525339 w 525338"/>
              <a:gd name="connsiteY0" fmla="*/ 0 h 525339"/>
              <a:gd name="connsiteX1" fmla="*/ 0 w 525338"/>
              <a:gd name="connsiteY1" fmla="*/ 525339 h 525339"/>
            </a:gdLst>
            <a:ahLst/>
            <a:cxnLst>
              <a:cxn ang="0">
                <a:pos x="connsiteX0" y="connsiteY0"/>
              </a:cxn>
              <a:cxn ang="0">
                <a:pos x="connsiteX1" y="connsiteY1"/>
              </a:cxn>
            </a:cxnLst>
            <a:rect l="l" t="t" r="r" b="b"/>
            <a:pathLst>
              <a:path w="525338" h="525339">
                <a:moveTo>
                  <a:pt x="525339" y="0"/>
                </a:moveTo>
                <a:lnTo>
                  <a:pt x="0" y="525339"/>
                </a:lnTo>
              </a:path>
            </a:pathLst>
          </a:custGeom>
          <a:ln w="31077" cap="flat">
            <a:solidFill>
              <a:schemeClr val="tx2"/>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DEA14E2E-5098-2800-A72C-138A5840365C}"/>
              </a:ext>
            </a:extLst>
          </p:cNvPr>
          <p:cNvSpPr/>
          <p:nvPr/>
        </p:nvSpPr>
        <p:spPr>
          <a:xfrm>
            <a:off x="696080" y="5492388"/>
            <a:ext cx="525342" cy="525339"/>
          </a:xfrm>
          <a:custGeom>
            <a:avLst/>
            <a:gdLst>
              <a:gd name="connsiteX0" fmla="*/ 525343 w 525342"/>
              <a:gd name="connsiteY0" fmla="*/ 525339 h 525339"/>
              <a:gd name="connsiteX1" fmla="*/ 0 w 525342"/>
              <a:gd name="connsiteY1" fmla="*/ 0 h 525339"/>
            </a:gdLst>
            <a:ahLst/>
            <a:cxnLst>
              <a:cxn ang="0">
                <a:pos x="connsiteX0" y="connsiteY0"/>
              </a:cxn>
              <a:cxn ang="0">
                <a:pos x="connsiteX1" y="connsiteY1"/>
              </a:cxn>
            </a:cxnLst>
            <a:rect l="l" t="t" r="r" b="b"/>
            <a:pathLst>
              <a:path w="525342" h="525339">
                <a:moveTo>
                  <a:pt x="525343" y="525339"/>
                </a:moveTo>
                <a:lnTo>
                  <a:pt x="0" y="0"/>
                </a:lnTo>
              </a:path>
            </a:pathLst>
          </a:custGeom>
          <a:ln w="31077" cap="flat">
            <a:solidFill>
              <a:schemeClr val="tx2"/>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4677" y="685800"/>
            <a:ext cx="3652523" cy="4102460"/>
          </a:xfrm>
        </p:spPr>
        <p:txBody>
          <a:bodyPr anchor="t">
            <a:noAutofit/>
          </a:bodyPr>
          <a:lstStyle>
            <a:lvl1pPr>
              <a:defRPr sz="5400"/>
            </a:lvl1pPr>
          </a:lstStyle>
          <a:p>
            <a:r>
              <a:rPr lang="en-US" dirty="0"/>
              <a:t>Click to edit Master title style</a:t>
            </a:r>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5181600" y="685800"/>
            <a:ext cx="6394703" cy="5455003"/>
          </a:xfrm>
        </p:spPr>
        <p:txBody>
          <a:bodyPr>
            <a:no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noAutofit/>
          </a:bodyPr>
          <a:lstStyle/>
          <a:p>
            <a:r>
              <a:rPr lang="en-US"/>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noAutofit/>
          </a:bodyPr>
          <a:lstStyle/>
          <a:p>
            <a:fld id="{A892AD61-D199-4B74-B80B-2001400510FA}" type="datetime1">
              <a:rPr lang="en-US" smtClean="0"/>
              <a:t>3/17/2026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9562417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6">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194DE839-4377-D8CF-B2A4-D0C3E0F49821}"/>
              </a:ext>
            </a:extLst>
          </p:cNvPr>
          <p:cNvSpPr/>
          <p:nvPr/>
        </p:nvSpPr>
        <p:spPr>
          <a:xfrm>
            <a:off x="968457" y="5410200"/>
            <a:ext cx="6296" cy="742941"/>
          </a:xfrm>
          <a:custGeom>
            <a:avLst/>
            <a:gdLst>
              <a:gd name="connsiteX0" fmla="*/ 0 w 6296"/>
              <a:gd name="connsiteY0" fmla="*/ 0 h 742941"/>
              <a:gd name="connsiteX1" fmla="*/ 0 w 6296"/>
              <a:gd name="connsiteY1" fmla="*/ 742942 h 742941"/>
            </a:gdLst>
            <a:ahLst/>
            <a:cxnLst>
              <a:cxn ang="0">
                <a:pos x="connsiteX0" y="connsiteY0"/>
              </a:cxn>
              <a:cxn ang="0">
                <a:pos x="connsiteX1" y="connsiteY1"/>
              </a:cxn>
            </a:cxnLst>
            <a:rect l="l" t="t" r="r" b="b"/>
            <a:pathLst>
              <a:path w="6296" h="742941">
                <a:moveTo>
                  <a:pt x="0" y="0"/>
                </a:moveTo>
                <a:lnTo>
                  <a:pt x="0" y="742942"/>
                </a:lnTo>
              </a:path>
            </a:pathLst>
          </a:custGeom>
          <a:ln w="31077" cap="flat">
            <a:solidFill>
              <a:schemeClr val="tx2"/>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3A5E5478-C025-8AD6-B7FE-E95C356E887C}"/>
              </a:ext>
            </a:extLst>
          </p:cNvPr>
          <p:cNvSpPr/>
          <p:nvPr/>
        </p:nvSpPr>
        <p:spPr>
          <a:xfrm>
            <a:off x="581245" y="5761884"/>
            <a:ext cx="742942" cy="6296"/>
          </a:xfrm>
          <a:custGeom>
            <a:avLst/>
            <a:gdLst>
              <a:gd name="connsiteX0" fmla="*/ 742942 w 742942"/>
              <a:gd name="connsiteY0" fmla="*/ 0 h 6296"/>
              <a:gd name="connsiteX1" fmla="*/ 0 w 742942"/>
              <a:gd name="connsiteY1" fmla="*/ 0 h 6296"/>
            </a:gdLst>
            <a:ahLst/>
            <a:cxnLst>
              <a:cxn ang="0">
                <a:pos x="connsiteX0" y="connsiteY0"/>
              </a:cxn>
              <a:cxn ang="0">
                <a:pos x="connsiteX1" y="connsiteY1"/>
              </a:cxn>
            </a:cxnLst>
            <a:rect l="l" t="t" r="r" b="b"/>
            <a:pathLst>
              <a:path w="742942" h="6296">
                <a:moveTo>
                  <a:pt x="742942" y="0"/>
                </a:moveTo>
                <a:lnTo>
                  <a:pt x="0" y="0"/>
                </a:lnTo>
              </a:path>
            </a:pathLst>
          </a:custGeom>
          <a:ln w="31077" cap="flat">
            <a:solidFill>
              <a:schemeClr val="tx2"/>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F0EF54C8-1B9C-18F9-4647-D96F1A37BC05}"/>
              </a:ext>
            </a:extLst>
          </p:cNvPr>
          <p:cNvSpPr/>
          <p:nvPr/>
        </p:nvSpPr>
        <p:spPr>
          <a:xfrm>
            <a:off x="718340" y="5492382"/>
            <a:ext cx="525338" cy="525339"/>
          </a:xfrm>
          <a:custGeom>
            <a:avLst/>
            <a:gdLst>
              <a:gd name="connsiteX0" fmla="*/ 525339 w 525338"/>
              <a:gd name="connsiteY0" fmla="*/ 0 h 525339"/>
              <a:gd name="connsiteX1" fmla="*/ 0 w 525338"/>
              <a:gd name="connsiteY1" fmla="*/ 525339 h 525339"/>
            </a:gdLst>
            <a:ahLst/>
            <a:cxnLst>
              <a:cxn ang="0">
                <a:pos x="connsiteX0" y="connsiteY0"/>
              </a:cxn>
              <a:cxn ang="0">
                <a:pos x="connsiteX1" y="connsiteY1"/>
              </a:cxn>
            </a:cxnLst>
            <a:rect l="l" t="t" r="r" b="b"/>
            <a:pathLst>
              <a:path w="525338" h="525339">
                <a:moveTo>
                  <a:pt x="525339" y="0"/>
                </a:moveTo>
                <a:lnTo>
                  <a:pt x="0" y="525339"/>
                </a:lnTo>
              </a:path>
            </a:pathLst>
          </a:custGeom>
          <a:ln w="31077" cap="flat">
            <a:solidFill>
              <a:schemeClr val="tx2"/>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3C1B42D9-101B-9822-0BAF-F80E962BB4CD}"/>
              </a:ext>
            </a:extLst>
          </p:cNvPr>
          <p:cNvSpPr/>
          <p:nvPr/>
        </p:nvSpPr>
        <p:spPr>
          <a:xfrm>
            <a:off x="696080" y="5492388"/>
            <a:ext cx="525342" cy="525339"/>
          </a:xfrm>
          <a:custGeom>
            <a:avLst/>
            <a:gdLst>
              <a:gd name="connsiteX0" fmla="*/ 525343 w 525342"/>
              <a:gd name="connsiteY0" fmla="*/ 525339 h 525339"/>
              <a:gd name="connsiteX1" fmla="*/ 0 w 525342"/>
              <a:gd name="connsiteY1" fmla="*/ 0 h 525339"/>
            </a:gdLst>
            <a:ahLst/>
            <a:cxnLst>
              <a:cxn ang="0">
                <a:pos x="connsiteX0" y="connsiteY0"/>
              </a:cxn>
              <a:cxn ang="0">
                <a:pos x="connsiteX1" y="connsiteY1"/>
              </a:cxn>
            </a:cxnLst>
            <a:rect l="l" t="t" r="r" b="b"/>
            <a:pathLst>
              <a:path w="525342" h="525339">
                <a:moveTo>
                  <a:pt x="525343" y="525339"/>
                </a:moveTo>
                <a:lnTo>
                  <a:pt x="0" y="0"/>
                </a:lnTo>
              </a:path>
            </a:pathLst>
          </a:custGeom>
          <a:ln w="31077" cap="flat">
            <a:solidFill>
              <a:schemeClr val="tx2"/>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6" y="685800"/>
            <a:ext cx="3654554" cy="4550251"/>
          </a:xfrm>
        </p:spPr>
        <p:txBody>
          <a:bodyPr anchor="t">
            <a:noAutofit/>
          </a:bodyPr>
          <a:lstStyle>
            <a:lvl1pPr>
              <a:defRPr sz="5400"/>
            </a:lvl1pPr>
          </a:lstStyle>
          <a:p>
            <a:r>
              <a:rPr lang="en-US" dirty="0"/>
              <a:t>Click to edit Master title style</a:t>
            </a:r>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5181600" y="685800"/>
            <a:ext cx="6394703" cy="5464016"/>
          </a:xfrm>
        </p:spPr>
        <p:txBody>
          <a:bodyPr>
            <a:no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noAutofit/>
          </a:bodyPr>
          <a:lstStyle/>
          <a:p>
            <a:r>
              <a:rPr lang="en-US"/>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noAutofit/>
          </a:bodyPr>
          <a:lstStyle/>
          <a:p>
            <a:fld id="{D00D9374-B0AF-43C5-90A8-C409C7D54B55}" type="datetime1">
              <a:rPr lang="en-US" smtClean="0"/>
              <a:t>3/17/2026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15831670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with Picture">
    <p:bg>
      <p:bgPr>
        <a:solidFill>
          <a:schemeClr val="bg2"/>
        </a:solidFill>
        <a:effectLst/>
      </p:bgPr>
    </p:bg>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9AC2E340-F7F3-5093-0E0A-41015057E720}"/>
              </a:ext>
            </a:extLst>
          </p:cNvPr>
          <p:cNvCxnSpPr/>
          <p:nvPr userDrawn="1"/>
        </p:nvCxnSpPr>
        <p:spPr>
          <a:xfrm>
            <a:off x="5191026" y="2362200"/>
            <a:ext cx="6391656"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191026" y="685807"/>
            <a:ext cx="6391374" cy="1372001"/>
          </a:xfrm>
        </p:spPr>
        <p:txBody>
          <a:bodyPr anchor="b">
            <a:noAutofit/>
          </a:bodyPr>
          <a:lstStyle>
            <a:lvl1pPr>
              <a:defRPr>
                <a:solidFill>
                  <a:schemeClr val="tx2"/>
                </a:solidFill>
              </a:defRPr>
            </a:lvl1pPr>
          </a:lstStyle>
          <a:p>
            <a:r>
              <a:rPr lang="en-US" dirty="0"/>
              <a:t>Click to edit Master title style</a:t>
            </a:r>
          </a:p>
        </p:txBody>
      </p:sp>
      <p:sp>
        <p:nvSpPr>
          <p:cNvPr id="14" name="Picture Placeholder 13">
            <a:extLst>
              <a:ext uri="{FF2B5EF4-FFF2-40B4-BE49-F238E27FC236}">
                <a16:creationId xmlns:a16="http://schemas.microsoft.com/office/drawing/2014/main" id="{0F6718FE-EF5C-5023-A98D-91BFEF2C0337}"/>
              </a:ext>
            </a:extLst>
          </p:cNvPr>
          <p:cNvSpPr>
            <a:spLocks noGrp="1"/>
          </p:cNvSpPr>
          <p:nvPr>
            <p:ph type="pic" sz="quarter" idx="13" hasCustomPrompt="1"/>
          </p:nvPr>
        </p:nvSpPr>
        <p:spPr>
          <a:xfrm>
            <a:off x="0" y="1"/>
            <a:ext cx="4560454" cy="6858000"/>
          </a:xfrm>
          <a:custGeom>
            <a:avLst/>
            <a:gdLst>
              <a:gd name="connsiteX0" fmla="*/ 0 w 4560454"/>
              <a:gd name="connsiteY0" fmla="*/ 0 h 6858000"/>
              <a:gd name="connsiteX1" fmla="*/ 4560454 w 4560454"/>
              <a:gd name="connsiteY1" fmla="*/ 0 h 6858000"/>
              <a:gd name="connsiteX2" fmla="*/ 4560454 w 4560454"/>
              <a:gd name="connsiteY2" fmla="*/ 6858000 h 6858000"/>
              <a:gd name="connsiteX3" fmla="*/ 0 w 45604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60454" h="6858000">
                <a:moveTo>
                  <a:pt x="0" y="0"/>
                </a:moveTo>
                <a:lnTo>
                  <a:pt x="4560454" y="0"/>
                </a:lnTo>
                <a:lnTo>
                  <a:pt x="4560454" y="6858000"/>
                </a:lnTo>
                <a:lnTo>
                  <a:pt x="0" y="6858000"/>
                </a:lnTo>
                <a:close/>
              </a:path>
            </a:pathLst>
          </a:custGeom>
          <a:blipFill>
            <a:blip r:embed="rId2">
              <a:alphaModFix amt="60000"/>
            </a:blip>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5180729" y="2743204"/>
            <a:ext cx="6395573" cy="3428989"/>
          </a:xfrm>
        </p:spPr>
        <p:txBody>
          <a:bodyPr>
            <a:noAutofit/>
          </a:bodyPr>
          <a:lstStyle>
            <a:lvl1pPr>
              <a:defRPr sz="1400">
                <a:solidFill>
                  <a:schemeClr val="tx2"/>
                </a:solidFill>
              </a:defRPr>
            </a:lvl1pPr>
            <a:lvl2pPr>
              <a:defRPr sz="1400">
                <a:solidFill>
                  <a:schemeClr val="tx2"/>
                </a:solidFill>
              </a:defRPr>
            </a:lvl2pPr>
            <a:lvl3pPr>
              <a:defRPr sz="1400">
                <a:solidFill>
                  <a:schemeClr val="tx2"/>
                </a:solidFill>
              </a:defRPr>
            </a:lvl3pPr>
            <a:lvl4pPr>
              <a:defRPr sz="1400">
                <a:solidFill>
                  <a:schemeClr val="tx2"/>
                </a:solidFill>
              </a:defRPr>
            </a:lvl4pPr>
            <a:lvl5pPr>
              <a:defRPr sz="14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8">
            <a:extLst>
              <a:ext uri="{FF2B5EF4-FFF2-40B4-BE49-F238E27FC236}">
                <a16:creationId xmlns:a16="http://schemas.microsoft.com/office/drawing/2014/main" id="{C65BFCB1-FAA8-D03A-3B62-DCB2CF1CA112}"/>
              </a:ext>
            </a:extLst>
          </p:cNvPr>
          <p:cNvSpPr>
            <a:spLocks noGrp="1"/>
          </p:cNvSpPr>
          <p:nvPr>
            <p:ph type="ftr" sz="quarter" idx="16"/>
          </p:nvPr>
        </p:nvSpPr>
        <p:spPr>
          <a:xfrm>
            <a:off x="5191026" y="6343825"/>
            <a:ext cx="3364903" cy="365125"/>
          </a:xfrm>
        </p:spPr>
        <p:txBody>
          <a:bodyPr>
            <a:noAutofit/>
          </a:bodyPr>
          <a:lstStyle>
            <a:lvl1pPr>
              <a:defRPr>
                <a:solidFill>
                  <a:schemeClr val="tx1"/>
                </a:solidFill>
              </a:defRPr>
            </a:lvl1pPr>
          </a:lstStyle>
          <a:p>
            <a:r>
              <a:rPr lang="en-US"/>
              <a:t>Sample Footer Text</a:t>
            </a:r>
            <a:endParaRPr lang="en-US" dirty="0"/>
          </a:p>
        </p:txBody>
      </p:sp>
      <p:sp>
        <p:nvSpPr>
          <p:cNvPr id="4" name="Date Placeholder 3">
            <a:extLst>
              <a:ext uri="{FF2B5EF4-FFF2-40B4-BE49-F238E27FC236}">
                <a16:creationId xmlns:a16="http://schemas.microsoft.com/office/drawing/2014/main" id="{1E742B5C-5438-96A4-4A2A-AE939906F8A4}"/>
              </a:ext>
            </a:extLst>
          </p:cNvPr>
          <p:cNvSpPr>
            <a:spLocks noGrp="1"/>
          </p:cNvSpPr>
          <p:nvPr>
            <p:ph type="dt" sz="half" idx="15"/>
          </p:nvPr>
        </p:nvSpPr>
        <p:spPr>
          <a:xfrm>
            <a:off x="9030713" y="6343955"/>
            <a:ext cx="2060808" cy="365125"/>
          </a:xfrm>
        </p:spPr>
        <p:txBody>
          <a:bodyPr>
            <a:noAutofit/>
          </a:bodyPr>
          <a:lstStyle>
            <a:lvl1pPr>
              <a:defRPr>
                <a:solidFill>
                  <a:schemeClr val="tx1"/>
                </a:solidFill>
              </a:defRPr>
            </a:lvl1pPr>
          </a:lstStyle>
          <a:p>
            <a:fld id="{9CBB6888-43ED-4D3A-B8DA-89EF29644561}" type="datetime1">
              <a:rPr lang="en-US" smtClean="0"/>
              <a:pPr/>
              <a:t>3/17/2026</a:t>
            </a:fld>
            <a:endParaRPr lang="en-US" dirty="0"/>
          </a:p>
        </p:txBody>
      </p:sp>
      <p:sp>
        <p:nvSpPr>
          <p:cNvPr id="10" name="Slide Number Placeholder 9">
            <a:extLst>
              <a:ext uri="{FF2B5EF4-FFF2-40B4-BE49-F238E27FC236}">
                <a16:creationId xmlns:a16="http://schemas.microsoft.com/office/drawing/2014/main" id="{0A608994-46CD-AAE0-DCC4-A59D26254D84}"/>
              </a:ext>
            </a:extLst>
          </p:cNvPr>
          <p:cNvSpPr>
            <a:spLocks noGrp="1"/>
          </p:cNvSpPr>
          <p:nvPr>
            <p:ph type="sldNum" sz="quarter" idx="17"/>
          </p:nvPr>
        </p:nvSpPr>
        <p:spPr>
          <a:xfrm>
            <a:off x="11147096" y="6343955"/>
            <a:ext cx="429207" cy="365125"/>
          </a:xfrm>
        </p:spPr>
        <p:txBody>
          <a:bodyPr>
            <a:noAutofit/>
          </a:bodyPr>
          <a:lstStyle>
            <a:lvl1pPr>
              <a:defRPr>
                <a:solidFill>
                  <a:schemeClr val="tx1"/>
                </a:solidFill>
              </a:defRPr>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5608936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Picture 2">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8881EABF-B6BB-1FBF-962C-A6A6C8C2418A}"/>
              </a:ext>
            </a:extLst>
          </p:cNvPr>
          <p:cNvCxnSpPr/>
          <p:nvPr userDrawn="1"/>
        </p:nvCxnSpPr>
        <p:spPr>
          <a:xfrm>
            <a:off x="612647" y="2359152"/>
            <a:ext cx="6336792"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685804"/>
            <a:ext cx="6391374" cy="1371996"/>
          </a:xfrm>
        </p:spPr>
        <p:txBody>
          <a:bodyPr anchor="b">
            <a:noAutofit/>
          </a:bodyPr>
          <a:lstStyle/>
          <a:p>
            <a:r>
              <a:rPr lang="en-US" dirty="0"/>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773" y="2742645"/>
            <a:ext cx="6391247" cy="3429551"/>
          </a:xfrm>
        </p:spPr>
        <p:txBody>
          <a:bodyPr>
            <a:no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9">
            <a:extLst>
              <a:ext uri="{FF2B5EF4-FFF2-40B4-BE49-F238E27FC236}">
                <a16:creationId xmlns:a16="http://schemas.microsoft.com/office/drawing/2014/main" id="{4515DEC4-C967-ABFB-73CF-0A90335332A4}"/>
              </a:ext>
            </a:extLst>
          </p:cNvPr>
          <p:cNvSpPr>
            <a:spLocks noGrp="1"/>
          </p:cNvSpPr>
          <p:nvPr>
            <p:ph type="ftr" sz="quarter" idx="16"/>
          </p:nvPr>
        </p:nvSpPr>
        <p:spPr>
          <a:xfrm>
            <a:off x="612774" y="6346865"/>
            <a:ext cx="2805405" cy="365125"/>
          </a:xfrm>
        </p:spPr>
        <p:txBody>
          <a:bodyPr>
            <a:noAutofit/>
          </a:bodyPr>
          <a:lstStyle/>
          <a:p>
            <a:r>
              <a:rPr lang="en-US"/>
              <a:t>Sample Footer Text</a:t>
            </a:r>
            <a:endParaRPr lang="en-US" dirty="0"/>
          </a:p>
        </p:txBody>
      </p:sp>
      <p:sp>
        <p:nvSpPr>
          <p:cNvPr id="9" name="Date Placeholder 8">
            <a:extLst>
              <a:ext uri="{FF2B5EF4-FFF2-40B4-BE49-F238E27FC236}">
                <a16:creationId xmlns:a16="http://schemas.microsoft.com/office/drawing/2014/main" id="{81177663-FC76-DF36-EEB7-5BE4C6C82F3A}"/>
              </a:ext>
            </a:extLst>
          </p:cNvPr>
          <p:cNvSpPr>
            <a:spLocks noGrp="1"/>
          </p:cNvSpPr>
          <p:nvPr>
            <p:ph type="dt" sz="half" idx="15"/>
          </p:nvPr>
        </p:nvSpPr>
        <p:spPr>
          <a:xfrm>
            <a:off x="4886895" y="6346865"/>
            <a:ext cx="1607270" cy="365125"/>
          </a:xfrm>
        </p:spPr>
        <p:txBody>
          <a:bodyPr>
            <a:noAutofit/>
          </a:bodyPr>
          <a:lstStyle/>
          <a:p>
            <a:fld id="{27C7479B-2077-4468-85E0-F9294B46DEAE}" type="datetime1">
              <a:rPr lang="en-US" smtClean="0"/>
              <a:t>3/17/2026</a:t>
            </a:fld>
            <a:endParaRPr lang="en-US" dirty="0"/>
          </a:p>
        </p:txBody>
      </p:sp>
      <p:sp>
        <p:nvSpPr>
          <p:cNvPr id="12" name="Slide Number Placeholder 11">
            <a:extLst>
              <a:ext uri="{FF2B5EF4-FFF2-40B4-BE49-F238E27FC236}">
                <a16:creationId xmlns:a16="http://schemas.microsoft.com/office/drawing/2014/main" id="{A5A5085F-BE80-B110-AA1F-9DD0919E27D7}"/>
              </a:ext>
            </a:extLst>
          </p:cNvPr>
          <p:cNvSpPr>
            <a:spLocks noGrp="1"/>
          </p:cNvSpPr>
          <p:nvPr>
            <p:ph type="sldNum" sz="quarter" idx="17"/>
          </p:nvPr>
        </p:nvSpPr>
        <p:spPr>
          <a:xfrm>
            <a:off x="6530932" y="6346865"/>
            <a:ext cx="429207" cy="365125"/>
          </a:xfrm>
        </p:spPr>
        <p:txBody>
          <a:bodyPr>
            <a:noAutofit/>
          </a:bodyPr>
          <a:lstStyle/>
          <a:p>
            <a:fld id="{AEAA3239-9EA4-4A65-A281-97F994456D9F}" type="slidenum">
              <a:rPr lang="en-US" smtClean="0"/>
              <a:t>‹#›</a:t>
            </a:fld>
            <a:endParaRPr lang="en-US" dirty="0"/>
          </a:p>
        </p:txBody>
      </p:sp>
      <p:sp>
        <p:nvSpPr>
          <p:cNvPr id="4" name="Picture Placeholder 13">
            <a:extLst>
              <a:ext uri="{FF2B5EF4-FFF2-40B4-BE49-F238E27FC236}">
                <a16:creationId xmlns:a16="http://schemas.microsoft.com/office/drawing/2014/main" id="{35EC8126-6431-465A-8AC3-0118DD8825B5}"/>
              </a:ext>
            </a:extLst>
          </p:cNvPr>
          <p:cNvSpPr>
            <a:spLocks noGrp="1"/>
          </p:cNvSpPr>
          <p:nvPr>
            <p:ph type="pic" sz="quarter" idx="13" hasCustomPrompt="1"/>
          </p:nvPr>
        </p:nvSpPr>
        <p:spPr>
          <a:xfrm>
            <a:off x="7631546" y="1"/>
            <a:ext cx="4560454" cy="6858000"/>
          </a:xfrm>
          <a:custGeom>
            <a:avLst/>
            <a:gdLst>
              <a:gd name="connsiteX0" fmla="*/ 0 w 4560454"/>
              <a:gd name="connsiteY0" fmla="*/ 0 h 6858000"/>
              <a:gd name="connsiteX1" fmla="*/ 4560454 w 4560454"/>
              <a:gd name="connsiteY1" fmla="*/ 0 h 6858000"/>
              <a:gd name="connsiteX2" fmla="*/ 4560454 w 4560454"/>
              <a:gd name="connsiteY2" fmla="*/ 6858000 h 6858000"/>
              <a:gd name="connsiteX3" fmla="*/ 0 w 45604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60454" h="6858000">
                <a:moveTo>
                  <a:pt x="0" y="0"/>
                </a:moveTo>
                <a:lnTo>
                  <a:pt x="4560454" y="0"/>
                </a:lnTo>
                <a:lnTo>
                  <a:pt x="4560454" y="6858000"/>
                </a:lnTo>
                <a:lnTo>
                  <a:pt x="0" y="6858000"/>
                </a:lnTo>
                <a:close/>
              </a:path>
            </a:pathLst>
          </a:custGeom>
          <a:blipFill>
            <a:blip r:embed="rId2">
              <a:alphaModFix amt="60000"/>
            </a:blip>
            <a:stretch>
              <a:fillRect/>
            </a:stretch>
          </a:blipFill>
        </p:spPr>
        <p:txBody>
          <a:bodyPr wrap="square">
            <a:noAutofit/>
          </a:bodyPr>
          <a:lstStyle>
            <a:lvl1pPr marL="0" indent="0">
              <a:buNone/>
              <a:defRPr/>
            </a:lvl1pPr>
          </a:lstStyle>
          <a:p>
            <a:r>
              <a:rPr lang="en-US" dirty="0"/>
              <a:t>.</a:t>
            </a:r>
          </a:p>
        </p:txBody>
      </p:sp>
    </p:spTree>
    <p:extLst>
      <p:ext uri="{BB962C8B-B14F-4D97-AF65-F5344CB8AC3E}">
        <p14:creationId xmlns:p14="http://schemas.microsoft.com/office/powerpoint/2010/main" val="3498542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8" y="685800"/>
            <a:ext cx="10963655" cy="762001"/>
          </a:xfrm>
        </p:spPr>
        <p:txBody>
          <a:bodyPr anchor="b">
            <a:noAutofit/>
          </a:bodyPr>
          <a:lstStyle/>
          <a:p>
            <a:r>
              <a:rPr lang="en-US" dirty="0"/>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612647" y="1828800"/>
            <a:ext cx="10963656" cy="4343400"/>
          </a:xfrm>
        </p:spPr>
        <p:txBody>
          <a:bodyPr>
            <a:noAutofit/>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noAutofit/>
          </a:bodyPr>
          <a:lstStyle/>
          <a:p>
            <a:r>
              <a:rPr lang="en-US" dirty="0"/>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noAutofit/>
          </a:bodyPr>
          <a:lstStyle/>
          <a:p>
            <a:fld id="{B42362D5-E350-46C5-8BB1-F9E806A91933}" type="datetime1">
              <a:rPr lang="en-US" smtClean="0"/>
              <a:t>3/17/2026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15643177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Pictur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718303" y="685800"/>
            <a:ext cx="6858000" cy="1111532"/>
          </a:xfrm>
        </p:spPr>
        <p:txBody>
          <a:bodyPr anchor="b">
            <a:noAutofit/>
          </a:bodyPr>
          <a:lstStyle/>
          <a:p>
            <a:r>
              <a:rPr lang="en-US" dirty="0"/>
              <a:t>Click to edit Master title style</a:t>
            </a:r>
          </a:p>
        </p:txBody>
      </p:sp>
      <p:sp>
        <p:nvSpPr>
          <p:cNvPr id="5" name="Picture Placeholder 10">
            <a:extLst>
              <a:ext uri="{FF2B5EF4-FFF2-40B4-BE49-F238E27FC236}">
                <a16:creationId xmlns:a16="http://schemas.microsoft.com/office/drawing/2014/main" id="{D2B02E8B-EB97-8158-B585-0E0E95CF40CC}"/>
              </a:ext>
            </a:extLst>
          </p:cNvPr>
          <p:cNvSpPr>
            <a:spLocks noGrp="1"/>
          </p:cNvSpPr>
          <p:nvPr>
            <p:ph type="pic" sz="quarter" idx="13" hasCustomPrompt="1"/>
          </p:nvPr>
        </p:nvSpPr>
        <p:spPr>
          <a:xfrm>
            <a:off x="0" y="0"/>
            <a:ext cx="4100267" cy="6858000"/>
          </a:xfrm>
          <a:blipFill>
            <a:blip r:embed="rId2">
              <a:alphaModFix amt="60000"/>
            </a:blip>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4718303" y="1965960"/>
            <a:ext cx="6858000" cy="4200198"/>
          </a:xfrm>
        </p:spPr>
        <p:txBody>
          <a:bodyPr>
            <a:no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5446E4B5-B423-4137-0255-D68BAC85BE95}"/>
              </a:ext>
            </a:extLst>
          </p:cNvPr>
          <p:cNvSpPr>
            <a:spLocks noGrp="1"/>
          </p:cNvSpPr>
          <p:nvPr>
            <p:ph type="ftr" sz="quarter" idx="16"/>
          </p:nvPr>
        </p:nvSpPr>
        <p:spPr>
          <a:xfrm>
            <a:off x="4724397" y="6343954"/>
            <a:ext cx="3422906" cy="365125"/>
          </a:xfrm>
        </p:spPr>
        <p:txBody>
          <a:bodyPr>
            <a:noAutofit/>
          </a:bodyPr>
          <a:lstStyle/>
          <a:p>
            <a:r>
              <a:rPr lang="en-US"/>
              <a:t>Sample Footer Text</a:t>
            </a:r>
            <a:endParaRPr lang="en-US" dirty="0"/>
          </a:p>
        </p:txBody>
      </p:sp>
      <p:sp>
        <p:nvSpPr>
          <p:cNvPr id="3" name="Date Placeholder 2">
            <a:extLst>
              <a:ext uri="{FF2B5EF4-FFF2-40B4-BE49-F238E27FC236}">
                <a16:creationId xmlns:a16="http://schemas.microsoft.com/office/drawing/2014/main" id="{F0BFB53A-8FDF-F131-DCF2-D7BECE95381F}"/>
              </a:ext>
            </a:extLst>
          </p:cNvPr>
          <p:cNvSpPr>
            <a:spLocks noGrp="1"/>
          </p:cNvSpPr>
          <p:nvPr>
            <p:ph type="dt" sz="half" idx="15"/>
          </p:nvPr>
        </p:nvSpPr>
        <p:spPr>
          <a:xfrm>
            <a:off x="8945699" y="6343955"/>
            <a:ext cx="2150873" cy="365125"/>
          </a:xfrm>
        </p:spPr>
        <p:txBody>
          <a:bodyPr>
            <a:noAutofit/>
          </a:bodyPr>
          <a:lstStyle/>
          <a:p>
            <a:fld id="{28E9021D-675F-4984-8FE0-04DA4F4E22F1}" type="datetime1">
              <a:rPr lang="en-US" smtClean="0"/>
              <a:t>3/17/2026</a:t>
            </a:fld>
            <a:endParaRPr lang="en-US" dirty="0"/>
          </a:p>
        </p:txBody>
      </p:sp>
      <p:sp>
        <p:nvSpPr>
          <p:cNvPr id="9" name="Slide Number Placeholder 8">
            <a:extLst>
              <a:ext uri="{FF2B5EF4-FFF2-40B4-BE49-F238E27FC236}">
                <a16:creationId xmlns:a16="http://schemas.microsoft.com/office/drawing/2014/main" id="{79FEC5A8-0DCB-9EEB-83E2-0411804C543D}"/>
              </a:ext>
            </a:extLst>
          </p:cNvPr>
          <p:cNvSpPr>
            <a:spLocks noGrp="1"/>
          </p:cNvSpPr>
          <p:nvPr>
            <p:ph type="sldNum" sz="quarter" idx="17"/>
          </p:nvPr>
        </p:nvSpPr>
        <p:spPr>
          <a:xfrm>
            <a:off x="11147096" y="6343955"/>
            <a:ext cx="429207" cy="365125"/>
          </a:xfr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9626216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with Pictur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685800"/>
            <a:ext cx="6858000" cy="1111532"/>
          </a:xfrm>
        </p:spPr>
        <p:txBody>
          <a:bodyPr anchor="b">
            <a:noAutofit/>
          </a:bodyPr>
          <a:lstStyle/>
          <a:p>
            <a:r>
              <a:rPr lang="en-US" dirty="0"/>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647" y="1965960"/>
            <a:ext cx="6858000" cy="4200198"/>
          </a:xfrm>
        </p:spPr>
        <p:txBody>
          <a:bodyPr>
            <a:no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8">
            <a:extLst>
              <a:ext uri="{FF2B5EF4-FFF2-40B4-BE49-F238E27FC236}">
                <a16:creationId xmlns:a16="http://schemas.microsoft.com/office/drawing/2014/main" id="{820916D3-99FA-E971-607F-14E290E58854}"/>
              </a:ext>
            </a:extLst>
          </p:cNvPr>
          <p:cNvSpPr>
            <a:spLocks noGrp="1"/>
          </p:cNvSpPr>
          <p:nvPr>
            <p:ph type="ftr" sz="quarter" idx="16"/>
          </p:nvPr>
        </p:nvSpPr>
        <p:spPr>
          <a:xfrm>
            <a:off x="612647" y="6346870"/>
            <a:ext cx="2805405" cy="365125"/>
          </a:xfrm>
        </p:spPr>
        <p:txBody>
          <a:bodyPr>
            <a:noAutofit/>
          </a:bodyPr>
          <a:lstStyle/>
          <a:p>
            <a:r>
              <a:rPr lang="en-US"/>
              <a:t>Sample Footer Text</a:t>
            </a:r>
            <a:endParaRPr lang="en-US" dirty="0"/>
          </a:p>
        </p:txBody>
      </p:sp>
      <p:sp>
        <p:nvSpPr>
          <p:cNvPr id="4" name="Date Placeholder 3">
            <a:extLst>
              <a:ext uri="{FF2B5EF4-FFF2-40B4-BE49-F238E27FC236}">
                <a16:creationId xmlns:a16="http://schemas.microsoft.com/office/drawing/2014/main" id="{9F3CAD5B-18BB-E21E-3A4C-7BAACB8519A4}"/>
              </a:ext>
            </a:extLst>
          </p:cNvPr>
          <p:cNvSpPr>
            <a:spLocks noGrp="1"/>
          </p:cNvSpPr>
          <p:nvPr>
            <p:ph type="dt" sz="half" idx="15"/>
          </p:nvPr>
        </p:nvSpPr>
        <p:spPr>
          <a:xfrm>
            <a:off x="4115853" y="6346870"/>
            <a:ext cx="2925587" cy="365125"/>
          </a:xfrm>
        </p:spPr>
        <p:txBody>
          <a:bodyPr>
            <a:noAutofit/>
          </a:bodyPr>
          <a:lstStyle/>
          <a:p>
            <a:fld id="{A7F72289-EB8A-47CA-A283-A769C9E761BF}" type="datetime1">
              <a:rPr lang="en-US" smtClean="0"/>
              <a:t>3/17/2026</a:t>
            </a:fld>
            <a:endParaRPr lang="en-US" dirty="0"/>
          </a:p>
        </p:txBody>
      </p:sp>
      <p:sp>
        <p:nvSpPr>
          <p:cNvPr id="10" name="Slide Number Placeholder 9">
            <a:extLst>
              <a:ext uri="{FF2B5EF4-FFF2-40B4-BE49-F238E27FC236}">
                <a16:creationId xmlns:a16="http://schemas.microsoft.com/office/drawing/2014/main" id="{BBDEAB8E-8806-A459-E320-4CA2B455BFD7}"/>
              </a:ext>
            </a:extLst>
          </p:cNvPr>
          <p:cNvSpPr>
            <a:spLocks noGrp="1"/>
          </p:cNvSpPr>
          <p:nvPr>
            <p:ph type="sldNum" sz="quarter" idx="17"/>
          </p:nvPr>
        </p:nvSpPr>
        <p:spPr>
          <a:xfrm>
            <a:off x="7041440" y="6346870"/>
            <a:ext cx="429207" cy="365125"/>
          </a:xfrm>
        </p:spPr>
        <p:txBody>
          <a:bodyPr>
            <a:noAutofit/>
          </a:bodyPr>
          <a:lstStyle/>
          <a:p>
            <a:fld id="{AEAA3239-9EA4-4A65-A281-97F994456D9F}" type="slidenum">
              <a:rPr lang="en-US" smtClean="0"/>
              <a:t>‹#›</a:t>
            </a:fld>
            <a:endParaRPr lang="en-US"/>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8091732" y="0"/>
            <a:ext cx="4100267" cy="6858000"/>
          </a:xfrm>
          <a:blipFill>
            <a:blip r:embed="rId2">
              <a:alphaModFix amt="60000"/>
            </a:blip>
            <a:stretch>
              <a:fillRect/>
            </a:stretch>
          </a:blipFill>
        </p:spPr>
        <p:txBody>
          <a:bodyPr/>
          <a:lstStyle>
            <a:lvl1pPr marL="0" indent="0">
              <a:buNone/>
              <a:defRPr/>
            </a:lvl1pPr>
          </a:lstStyle>
          <a:p>
            <a:r>
              <a:rPr lang="en-US" dirty="0"/>
              <a:t>.</a:t>
            </a:r>
          </a:p>
        </p:txBody>
      </p:sp>
    </p:spTree>
    <p:extLst>
      <p:ext uri="{BB962C8B-B14F-4D97-AF65-F5344CB8AC3E}">
        <p14:creationId xmlns:p14="http://schemas.microsoft.com/office/powerpoint/2010/main" val="22362236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with Picture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010400" y="685800"/>
            <a:ext cx="4561665" cy="1371264"/>
          </a:xfrm>
        </p:spPr>
        <p:txBody>
          <a:bodyPr anchor="b">
            <a:noAutofit/>
          </a:bodyPr>
          <a:lstStyle>
            <a:lvl1pPr>
              <a:defRPr sz="5400"/>
            </a:lvl1pPr>
          </a:lstStyle>
          <a:p>
            <a:r>
              <a:rPr lang="en-US" dirty="0"/>
              <a:t>Click to edit Master title style</a:t>
            </a:r>
          </a:p>
        </p:txBody>
      </p:sp>
      <p:sp>
        <p:nvSpPr>
          <p:cNvPr id="12" name="Picture Placeholder 11">
            <a:extLst>
              <a:ext uri="{FF2B5EF4-FFF2-40B4-BE49-F238E27FC236}">
                <a16:creationId xmlns:a16="http://schemas.microsoft.com/office/drawing/2014/main" id="{EEEFBBBB-A526-5A93-34B8-A377087586AE}"/>
              </a:ext>
            </a:extLst>
          </p:cNvPr>
          <p:cNvSpPr>
            <a:spLocks noGrp="1"/>
          </p:cNvSpPr>
          <p:nvPr>
            <p:ph type="pic" sz="quarter" idx="15"/>
          </p:nvPr>
        </p:nvSpPr>
        <p:spPr>
          <a:xfrm>
            <a:off x="1" y="0"/>
            <a:ext cx="6390464" cy="6858000"/>
          </a:xfrm>
          <a:blipFill>
            <a:blip r:embed="rId2">
              <a:alphaModFix amt="60000"/>
            </a:blip>
            <a:stretch>
              <a:fillRect/>
            </a:stretch>
          </a:blipFill>
        </p:spPr>
        <p:txBody>
          <a:bodyPr/>
          <a:lstStyle/>
          <a:p>
            <a:endParaRPr lang="en-US"/>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020736" y="2286000"/>
            <a:ext cx="4561665" cy="3886200"/>
          </a:xfrm>
        </p:spPr>
        <p:txBody>
          <a:bodyPr>
            <a:no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7020736" y="6343955"/>
            <a:ext cx="2105099" cy="365125"/>
          </a:xfrm>
        </p:spPr>
        <p:txBody>
          <a:bodyPr>
            <a:noAutofit/>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9375067" y="6343955"/>
            <a:ext cx="1772029" cy="365125"/>
          </a:xfrm>
        </p:spPr>
        <p:txBody>
          <a:bodyPr>
            <a:noAutofit/>
          </a:bodyPr>
          <a:lstStyle>
            <a:lvl1pPr>
              <a:defRPr>
                <a:solidFill>
                  <a:schemeClr val="tx1"/>
                </a:solidFill>
                <a:effectLst/>
              </a:defRPr>
            </a:lvl1pPr>
          </a:lstStyle>
          <a:p>
            <a:fld id="{74049900-C118-46F7-B9EF-5F7C1F0005B2}" type="datetime1">
              <a:rPr lang="en-US" smtClean="0"/>
              <a:t>3/17/2026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147096" y="6343955"/>
            <a:ext cx="429207" cy="365125"/>
          </a:xfr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30466992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with Picture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09599" y="685800"/>
            <a:ext cx="4572002" cy="1371264"/>
          </a:xfrm>
        </p:spPr>
        <p:txBody>
          <a:bodyPr anchor="b">
            <a:noAutofit/>
          </a:bodyPr>
          <a:lstStyle>
            <a:lvl1pPr>
              <a:defRPr sz="5400"/>
            </a:lvl1pPr>
          </a:lstStyle>
          <a:p>
            <a:r>
              <a:rPr lang="en-US" dirty="0"/>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09599" y="2286000"/>
            <a:ext cx="4561666" cy="3886200"/>
          </a:xfrm>
        </p:spPr>
        <p:txBody>
          <a:bodyPr>
            <a:no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Footer Placeholder 5">
            <a:extLst>
              <a:ext uri="{FF2B5EF4-FFF2-40B4-BE49-F238E27FC236}">
                <a16:creationId xmlns:a16="http://schemas.microsoft.com/office/drawing/2014/main" id="{3C6055EC-0CB7-A026-AE8C-74A36F768BEB}"/>
              </a:ext>
            </a:extLst>
          </p:cNvPr>
          <p:cNvSpPr>
            <a:spLocks noGrp="1"/>
          </p:cNvSpPr>
          <p:nvPr>
            <p:ph type="ftr" sz="quarter" idx="11"/>
          </p:nvPr>
        </p:nvSpPr>
        <p:spPr>
          <a:xfrm>
            <a:off x="609599" y="6343955"/>
            <a:ext cx="2105099" cy="365125"/>
          </a:xfrm>
        </p:spPr>
        <p:txBody>
          <a:bodyPr>
            <a:noAutofit/>
          </a:bodyPr>
          <a:lstStyle/>
          <a:p>
            <a:r>
              <a:rPr lang="en-US"/>
              <a:t>Sample Footer Text</a:t>
            </a:r>
          </a:p>
        </p:txBody>
      </p:sp>
      <p:sp>
        <p:nvSpPr>
          <p:cNvPr id="13" name="Date Placeholder 4">
            <a:extLst>
              <a:ext uri="{FF2B5EF4-FFF2-40B4-BE49-F238E27FC236}">
                <a16:creationId xmlns:a16="http://schemas.microsoft.com/office/drawing/2014/main" id="{AE86096B-57D4-1243-A86D-1D5E7DC3A755}"/>
              </a:ext>
            </a:extLst>
          </p:cNvPr>
          <p:cNvSpPr>
            <a:spLocks noGrp="1"/>
          </p:cNvSpPr>
          <p:nvPr>
            <p:ph type="dt" sz="half" idx="10"/>
          </p:nvPr>
        </p:nvSpPr>
        <p:spPr>
          <a:xfrm>
            <a:off x="2963930" y="6343955"/>
            <a:ext cx="1772029" cy="365125"/>
          </a:xfrm>
        </p:spPr>
        <p:txBody>
          <a:bodyPr>
            <a:noAutofit/>
          </a:bodyPr>
          <a:lstStyle>
            <a:lvl1pPr>
              <a:defRPr>
                <a:solidFill>
                  <a:schemeClr val="tx1"/>
                </a:solidFill>
                <a:effectLst/>
              </a:defRPr>
            </a:lvl1pPr>
          </a:lstStyle>
          <a:p>
            <a:fld id="{74049900-C118-46F7-B9EF-5F7C1F0005B2}" type="datetime1">
              <a:rPr lang="en-US" smtClean="0"/>
              <a:t>3/17/2026</a:t>
            </a:fld>
            <a:endParaRPr lang="en-US"/>
          </a:p>
        </p:txBody>
      </p:sp>
      <p:sp>
        <p:nvSpPr>
          <p:cNvPr id="15" name="Slide Number Placeholder 6">
            <a:extLst>
              <a:ext uri="{FF2B5EF4-FFF2-40B4-BE49-F238E27FC236}">
                <a16:creationId xmlns:a16="http://schemas.microsoft.com/office/drawing/2014/main" id="{A98A8E55-200E-96B4-1462-6DA457A20CE9}"/>
              </a:ext>
            </a:extLst>
          </p:cNvPr>
          <p:cNvSpPr>
            <a:spLocks noGrp="1"/>
          </p:cNvSpPr>
          <p:nvPr>
            <p:ph type="sldNum" sz="quarter" idx="12"/>
          </p:nvPr>
        </p:nvSpPr>
        <p:spPr>
          <a:xfrm>
            <a:off x="4735959" y="6343955"/>
            <a:ext cx="429207" cy="365125"/>
          </a:xfrm>
        </p:spPr>
        <p:txBody>
          <a:bodyPr>
            <a:noAutofit/>
          </a:bodyPr>
          <a:lstStyle/>
          <a:p>
            <a:fld id="{AEAA3239-9EA4-4A65-A281-97F994456D9F}" type="slidenum">
              <a:rPr lang="en-US" smtClean="0"/>
              <a:t>‹#›</a:t>
            </a:fld>
            <a:endParaRPr lang="en-US"/>
          </a:p>
        </p:txBody>
      </p:sp>
      <p:sp>
        <p:nvSpPr>
          <p:cNvPr id="3" name="Picture Placeholder 11">
            <a:extLst>
              <a:ext uri="{FF2B5EF4-FFF2-40B4-BE49-F238E27FC236}">
                <a16:creationId xmlns:a16="http://schemas.microsoft.com/office/drawing/2014/main" id="{48233842-32AB-C53C-CA20-8101D4E63DC5}"/>
              </a:ext>
            </a:extLst>
          </p:cNvPr>
          <p:cNvSpPr>
            <a:spLocks noGrp="1"/>
          </p:cNvSpPr>
          <p:nvPr>
            <p:ph type="pic" sz="quarter" idx="15"/>
          </p:nvPr>
        </p:nvSpPr>
        <p:spPr>
          <a:xfrm>
            <a:off x="5801536" y="0"/>
            <a:ext cx="6390464" cy="6858000"/>
          </a:xfrm>
          <a:blipFill>
            <a:blip r:embed="rId2">
              <a:alphaModFix amt="60000"/>
            </a:blip>
            <a:stretch>
              <a:fillRect/>
            </a:stretch>
          </a:blipFill>
        </p:spPr>
        <p:txBody>
          <a:bodyPr/>
          <a:lstStyle/>
          <a:p>
            <a:endParaRPr lang="en-US"/>
          </a:p>
        </p:txBody>
      </p:sp>
    </p:spTree>
    <p:extLst>
      <p:ext uri="{BB962C8B-B14F-4D97-AF65-F5344CB8AC3E}">
        <p14:creationId xmlns:p14="http://schemas.microsoft.com/office/powerpoint/2010/main" val="9470453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with Picture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212664" y="687787"/>
            <a:ext cx="3363259" cy="1993392"/>
          </a:xfrm>
        </p:spPr>
        <p:txBody>
          <a:bodyPr anchor="b">
            <a:noAutofit/>
          </a:bodyPr>
          <a:lstStyle>
            <a:lvl1pPr>
              <a:defRPr sz="5400"/>
            </a:lvl1pPr>
          </a:lstStyle>
          <a:p>
            <a:r>
              <a:rPr lang="en-US" dirty="0"/>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0" y="0"/>
            <a:ext cx="7584144" cy="6858000"/>
          </a:xfrm>
          <a:blipFill>
            <a:blip r:embed="rId2">
              <a:alphaModFix amt="60000"/>
            </a:blip>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8212791" y="2880360"/>
            <a:ext cx="3363259" cy="3274612"/>
          </a:xfrm>
        </p:spPr>
        <p:txBody>
          <a:bodyPr>
            <a:no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8">
            <a:extLst>
              <a:ext uri="{FF2B5EF4-FFF2-40B4-BE49-F238E27FC236}">
                <a16:creationId xmlns:a16="http://schemas.microsoft.com/office/drawing/2014/main" id="{B09198F5-FF38-389C-E060-120AC6301809}"/>
              </a:ext>
            </a:extLst>
          </p:cNvPr>
          <p:cNvSpPr>
            <a:spLocks noGrp="1"/>
          </p:cNvSpPr>
          <p:nvPr>
            <p:ph type="ftr" sz="quarter" idx="16"/>
          </p:nvPr>
        </p:nvSpPr>
        <p:spPr>
          <a:xfrm>
            <a:off x="8212663" y="6343955"/>
            <a:ext cx="2012061" cy="365125"/>
          </a:xfrm>
        </p:spPr>
        <p:txBody>
          <a:bodyPr>
            <a:noAutofit/>
          </a:bodyPr>
          <a:lstStyle/>
          <a:p>
            <a:r>
              <a:rPr lang="en-US"/>
              <a:t>Sample Footer Text</a:t>
            </a:r>
            <a:endParaRPr lang="en-US" dirty="0"/>
          </a:p>
        </p:txBody>
      </p:sp>
      <p:sp>
        <p:nvSpPr>
          <p:cNvPr id="4" name="Date Placeholder 3">
            <a:extLst>
              <a:ext uri="{FF2B5EF4-FFF2-40B4-BE49-F238E27FC236}">
                <a16:creationId xmlns:a16="http://schemas.microsoft.com/office/drawing/2014/main" id="{15305F20-8340-4F06-2EA5-4D05FFED4587}"/>
              </a:ext>
            </a:extLst>
          </p:cNvPr>
          <p:cNvSpPr>
            <a:spLocks noGrp="1"/>
          </p:cNvSpPr>
          <p:nvPr>
            <p:ph type="dt" sz="half" idx="15"/>
          </p:nvPr>
        </p:nvSpPr>
        <p:spPr>
          <a:xfrm>
            <a:off x="10224724" y="6343955"/>
            <a:ext cx="922372" cy="365125"/>
          </a:xfrm>
        </p:spPr>
        <p:txBody>
          <a:bodyPr>
            <a:noAutofit/>
          </a:bodyPr>
          <a:lstStyle/>
          <a:p>
            <a:fld id="{0B4A3A31-ACEE-4A00-9ED7-D579651BDB0B}" type="datetime1">
              <a:rPr lang="en-US" smtClean="0"/>
              <a:t>3/17/2026</a:t>
            </a:fld>
            <a:endParaRPr lang="en-US" dirty="0"/>
          </a:p>
        </p:txBody>
      </p:sp>
      <p:sp>
        <p:nvSpPr>
          <p:cNvPr id="10" name="Slide Number Placeholder 9">
            <a:extLst>
              <a:ext uri="{FF2B5EF4-FFF2-40B4-BE49-F238E27FC236}">
                <a16:creationId xmlns:a16="http://schemas.microsoft.com/office/drawing/2014/main" id="{4963CA08-6B63-DC1E-8CB3-C323C9040122}"/>
              </a:ext>
            </a:extLst>
          </p:cNvPr>
          <p:cNvSpPr>
            <a:spLocks noGrp="1"/>
          </p:cNvSpPr>
          <p:nvPr>
            <p:ph type="sldNum" sz="quarter" idx="17"/>
          </p:nvPr>
        </p:nvSpPr>
        <p:spPr>
          <a:xfrm>
            <a:off x="11147096" y="6343955"/>
            <a:ext cx="429207" cy="365125"/>
          </a:xfr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2318447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with Picture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5698" y="685800"/>
            <a:ext cx="3364992" cy="1996301"/>
          </a:xfrm>
        </p:spPr>
        <p:txBody>
          <a:bodyPr anchor="b">
            <a:noAutofit/>
          </a:bodyPr>
          <a:lstStyle>
            <a:lvl1pPr>
              <a:defRPr sz="5400"/>
            </a:lvl1pPr>
          </a:lstStyle>
          <a:p>
            <a:r>
              <a:rPr lang="en-US" dirty="0"/>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5698" y="2880360"/>
            <a:ext cx="3364992" cy="3234856"/>
          </a:xfrm>
        </p:spPr>
        <p:txBody>
          <a:bodyPr>
            <a:no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Footer Placeholder 8">
            <a:extLst>
              <a:ext uri="{FF2B5EF4-FFF2-40B4-BE49-F238E27FC236}">
                <a16:creationId xmlns:a16="http://schemas.microsoft.com/office/drawing/2014/main" id="{C119522C-433C-CA02-AD5B-2ABB39A41622}"/>
              </a:ext>
            </a:extLst>
          </p:cNvPr>
          <p:cNvSpPr>
            <a:spLocks noGrp="1"/>
          </p:cNvSpPr>
          <p:nvPr>
            <p:ph type="ftr" sz="quarter" idx="16"/>
          </p:nvPr>
        </p:nvSpPr>
        <p:spPr>
          <a:xfrm>
            <a:off x="615698" y="6343955"/>
            <a:ext cx="2012061" cy="365125"/>
          </a:xfrm>
        </p:spPr>
        <p:txBody>
          <a:bodyPr>
            <a:noAutofit/>
          </a:bodyPr>
          <a:lstStyle/>
          <a:p>
            <a:r>
              <a:rPr lang="en-US"/>
              <a:t>Sample Footer Text</a:t>
            </a:r>
            <a:endParaRPr lang="en-US" dirty="0"/>
          </a:p>
        </p:txBody>
      </p:sp>
      <p:sp>
        <p:nvSpPr>
          <p:cNvPr id="7" name="Date Placeholder 3">
            <a:extLst>
              <a:ext uri="{FF2B5EF4-FFF2-40B4-BE49-F238E27FC236}">
                <a16:creationId xmlns:a16="http://schemas.microsoft.com/office/drawing/2014/main" id="{E76C67AD-99A1-8DF0-C332-BB3E0C537172}"/>
              </a:ext>
            </a:extLst>
          </p:cNvPr>
          <p:cNvSpPr>
            <a:spLocks noGrp="1"/>
          </p:cNvSpPr>
          <p:nvPr>
            <p:ph type="dt" sz="half" idx="15"/>
          </p:nvPr>
        </p:nvSpPr>
        <p:spPr>
          <a:xfrm>
            <a:off x="2627759" y="6343955"/>
            <a:ext cx="922372" cy="365125"/>
          </a:xfrm>
        </p:spPr>
        <p:txBody>
          <a:bodyPr>
            <a:noAutofit/>
          </a:bodyPr>
          <a:lstStyle/>
          <a:p>
            <a:fld id="{0B4A3A31-ACEE-4A00-9ED7-D579651BDB0B}" type="datetime1">
              <a:rPr lang="en-US" smtClean="0"/>
              <a:t>3/17/2026</a:t>
            </a:fld>
            <a:endParaRPr lang="en-US" dirty="0"/>
          </a:p>
        </p:txBody>
      </p:sp>
      <p:sp>
        <p:nvSpPr>
          <p:cNvPr id="13" name="Slide Number Placeholder 9">
            <a:extLst>
              <a:ext uri="{FF2B5EF4-FFF2-40B4-BE49-F238E27FC236}">
                <a16:creationId xmlns:a16="http://schemas.microsoft.com/office/drawing/2014/main" id="{C8D2CF7B-FF7A-7960-DB96-2B1846DA41A0}"/>
              </a:ext>
            </a:extLst>
          </p:cNvPr>
          <p:cNvSpPr>
            <a:spLocks noGrp="1"/>
          </p:cNvSpPr>
          <p:nvPr>
            <p:ph type="sldNum" sz="quarter" idx="17"/>
          </p:nvPr>
        </p:nvSpPr>
        <p:spPr>
          <a:xfrm>
            <a:off x="3550131" y="6343955"/>
            <a:ext cx="429207" cy="365125"/>
          </a:xfrm>
        </p:spPr>
        <p:txBody>
          <a:bodyPr>
            <a:noAutofit/>
          </a:bodyPr>
          <a:lstStyle/>
          <a:p>
            <a:fld id="{AEAA3239-9EA4-4A65-A281-97F994456D9F}" type="slidenum">
              <a:rPr lang="en-US" smtClean="0"/>
              <a:t>‹#›</a:t>
            </a:fld>
            <a:endParaRPr lang="en-US"/>
          </a:p>
        </p:txBody>
      </p:sp>
      <p:sp>
        <p:nvSpPr>
          <p:cNvPr id="4" name="Picture Placeholder 10">
            <a:extLst>
              <a:ext uri="{FF2B5EF4-FFF2-40B4-BE49-F238E27FC236}">
                <a16:creationId xmlns:a16="http://schemas.microsoft.com/office/drawing/2014/main" id="{B08A763A-F1F9-D459-6C34-397656627599}"/>
              </a:ext>
            </a:extLst>
          </p:cNvPr>
          <p:cNvSpPr>
            <a:spLocks noGrp="1"/>
          </p:cNvSpPr>
          <p:nvPr>
            <p:ph type="pic" sz="quarter" idx="13" hasCustomPrompt="1"/>
          </p:nvPr>
        </p:nvSpPr>
        <p:spPr>
          <a:xfrm>
            <a:off x="4607856" y="0"/>
            <a:ext cx="7584144" cy="6858000"/>
          </a:xfrm>
          <a:blipFill>
            <a:blip r:embed="rId2">
              <a:alphaModFix amt="60000"/>
            </a:blip>
            <a:stretch>
              <a:fillRect/>
            </a:stretch>
          </a:blipFill>
        </p:spPr>
        <p:txBody>
          <a:bodyPr/>
          <a:lstStyle>
            <a:lvl1pPr marL="0" indent="0">
              <a:buNone/>
              <a:defRPr/>
            </a:lvl1pPr>
          </a:lstStyle>
          <a:p>
            <a:r>
              <a:rPr lang="en-US" dirty="0"/>
              <a:t>.</a:t>
            </a:r>
          </a:p>
        </p:txBody>
      </p:sp>
    </p:spTree>
    <p:extLst>
      <p:ext uri="{BB962C8B-B14F-4D97-AF65-F5344CB8AC3E}">
        <p14:creationId xmlns:p14="http://schemas.microsoft.com/office/powerpoint/2010/main" val="21819643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with Picture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839200" y="685800"/>
            <a:ext cx="2748115" cy="2743200"/>
          </a:xfrm>
          <a:noFill/>
        </p:spPr>
        <p:txBody>
          <a:bodyPr anchor="t">
            <a:noAutofit/>
          </a:bodyPr>
          <a:lstStyle/>
          <a:p>
            <a:r>
              <a:rPr lang="en-US" dirty="0"/>
              <a:t>Click to edit Master title style</a:t>
            </a:r>
          </a:p>
        </p:txBody>
      </p:sp>
      <p:sp>
        <p:nvSpPr>
          <p:cNvPr id="4" name="Picture Placeholder 3">
            <a:extLst>
              <a:ext uri="{FF2B5EF4-FFF2-40B4-BE49-F238E27FC236}">
                <a16:creationId xmlns:a16="http://schemas.microsoft.com/office/drawing/2014/main" id="{5487E718-4223-B4DB-C92A-99E891E642B8}"/>
              </a:ext>
            </a:extLst>
          </p:cNvPr>
          <p:cNvSpPr>
            <a:spLocks noGrp="1"/>
          </p:cNvSpPr>
          <p:nvPr>
            <p:ph type="pic" sz="quarter" idx="15"/>
          </p:nvPr>
        </p:nvSpPr>
        <p:spPr>
          <a:xfrm>
            <a:off x="0" y="0"/>
            <a:ext cx="8229600" cy="6858000"/>
          </a:xfrm>
          <a:blipFill>
            <a:blip r:embed="rId2">
              <a:alphaModFix amt="60000"/>
            </a:blip>
            <a:stretch>
              <a:fillRect/>
            </a:stretch>
          </a:blipFill>
        </p:spPr>
        <p:txBody>
          <a:bodyPr/>
          <a:lstStyle/>
          <a:p>
            <a:endParaRPr lang="en-US"/>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839200" y="3703320"/>
            <a:ext cx="2743201" cy="2476061"/>
          </a:xfrm>
          <a:noFill/>
        </p:spPr>
        <p:txBody>
          <a:bodyPr vert="horz" lIns="91440" tIns="45720" rIns="91440" bIns="45720" rtlCol="0">
            <a:noAutofit/>
          </a:bodyPr>
          <a:lstStyle>
            <a:lvl1pPr marL="0" indent="0">
              <a:buNone/>
              <a:defRPr lang="en-US" sz="1400" dirty="0"/>
            </a:lvl1pPr>
            <a:lvl2pPr marL="228600" indent="0">
              <a:buNone/>
              <a:defRPr lang="en-US" sz="1400" dirty="0"/>
            </a:lvl2pPr>
            <a:lvl3pPr marL="457200" indent="0">
              <a:buNone/>
              <a:defRPr lang="en-US" sz="1400" dirty="0"/>
            </a:lvl3pPr>
            <a:lvl4pPr marL="685800" indent="0">
              <a:buNone/>
              <a:defRPr lang="en-US" sz="1400" dirty="0"/>
            </a:lvl4pPr>
            <a:lvl5pPr marL="914400" indent="0">
              <a:buNone/>
              <a:defRPr lang="en-US" sz="14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8839200" y="6343955"/>
            <a:ext cx="1404460" cy="365125"/>
          </a:xfrm>
          <a:noFill/>
        </p:spPr>
        <p:txBody>
          <a:bodyPr>
            <a:noAutofit/>
          </a:bodyPr>
          <a:lstStyle/>
          <a:p>
            <a:r>
              <a:rPr lang="en-US"/>
              <a:t>Sample Footer Text</a:t>
            </a:r>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0292522" y="6343955"/>
            <a:ext cx="854573" cy="365125"/>
          </a:xfrm>
          <a:noFill/>
        </p:spPr>
        <p:txBody>
          <a:bodyPr>
            <a:noAutofit/>
          </a:bodyPr>
          <a:lstStyle>
            <a:lvl1pPr>
              <a:defRPr>
                <a:solidFill>
                  <a:schemeClr val="tx1"/>
                </a:solidFill>
                <a:effectLst/>
              </a:defRPr>
            </a:lvl1pPr>
          </a:lstStyle>
          <a:p>
            <a:fld id="{FAD7B7F7-7F90-4F0B-A996-5443656EFF4A}" type="datetime1">
              <a:rPr lang="en-US" smtClean="0"/>
              <a:t>3/17/2026</a:t>
            </a:fld>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147096" y="6343955"/>
            <a:ext cx="429207" cy="365125"/>
          </a:xfrm>
          <a:noFill/>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21695498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Picture 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5697" y="685800"/>
            <a:ext cx="2748114" cy="2743200"/>
          </a:xfrm>
        </p:spPr>
        <p:txBody>
          <a:bodyPr anchor="t">
            <a:noAutofit/>
          </a:bodyPr>
          <a:lstStyle/>
          <a:p>
            <a:r>
              <a:rPr lang="en-US" dirty="0"/>
              <a:t>Click to edit Master title style</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616691" y="3703320"/>
            <a:ext cx="2743200" cy="2476061"/>
          </a:xfrm>
        </p:spPr>
        <p:txBody>
          <a:bodyPr vert="horz" lIns="91440" tIns="45720" rIns="91440" bIns="45720" rtlCol="0">
            <a:noAutofit/>
          </a:bodyPr>
          <a:lstStyle>
            <a:lvl1pPr marL="0" indent="0">
              <a:buNone/>
              <a:defRPr lang="en-US" sz="1400" dirty="0"/>
            </a:lvl1pPr>
            <a:lvl2pPr marL="228600" indent="0">
              <a:buNone/>
              <a:defRPr lang="en-US" sz="1400" dirty="0"/>
            </a:lvl2pPr>
            <a:lvl3pPr marL="457200" indent="0">
              <a:buNone/>
              <a:defRPr lang="en-US" sz="1400" dirty="0"/>
            </a:lvl3pPr>
            <a:lvl4pPr marL="685800" indent="0">
              <a:buNone/>
              <a:defRPr lang="en-US" sz="1400" dirty="0"/>
            </a:lvl4pPr>
            <a:lvl5pPr marL="914400" indent="0">
              <a:buNone/>
              <a:defRPr lang="en-US" sz="14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Footer Placeholder 5">
            <a:extLst>
              <a:ext uri="{FF2B5EF4-FFF2-40B4-BE49-F238E27FC236}">
                <a16:creationId xmlns:a16="http://schemas.microsoft.com/office/drawing/2014/main" id="{644F6AEF-CB45-AC6F-F205-7AB277670F4E}"/>
              </a:ext>
            </a:extLst>
          </p:cNvPr>
          <p:cNvSpPr>
            <a:spLocks noGrp="1"/>
          </p:cNvSpPr>
          <p:nvPr>
            <p:ph type="ftr" sz="quarter" idx="11"/>
          </p:nvPr>
        </p:nvSpPr>
        <p:spPr>
          <a:xfrm>
            <a:off x="615697" y="6343955"/>
            <a:ext cx="1404460" cy="365125"/>
          </a:xfrm>
        </p:spPr>
        <p:txBody>
          <a:bodyPr>
            <a:noAutofit/>
          </a:bodyPr>
          <a:lstStyle/>
          <a:p>
            <a:r>
              <a:rPr lang="en-US"/>
              <a:t>Sample Footer Text</a:t>
            </a:r>
            <a:endParaRPr lang="en-US" dirty="0"/>
          </a:p>
        </p:txBody>
      </p:sp>
      <p:sp>
        <p:nvSpPr>
          <p:cNvPr id="14" name="Date Placeholder 4">
            <a:extLst>
              <a:ext uri="{FF2B5EF4-FFF2-40B4-BE49-F238E27FC236}">
                <a16:creationId xmlns:a16="http://schemas.microsoft.com/office/drawing/2014/main" id="{980DDA2F-B408-A7AF-463F-3F6ED55C1A9C}"/>
              </a:ext>
            </a:extLst>
          </p:cNvPr>
          <p:cNvSpPr>
            <a:spLocks noGrp="1"/>
          </p:cNvSpPr>
          <p:nvPr>
            <p:ph type="dt" sz="half" idx="10"/>
          </p:nvPr>
        </p:nvSpPr>
        <p:spPr>
          <a:xfrm>
            <a:off x="2069019" y="6343955"/>
            <a:ext cx="854573" cy="365125"/>
          </a:xfrm>
        </p:spPr>
        <p:txBody>
          <a:bodyPr>
            <a:noAutofit/>
          </a:bodyPr>
          <a:lstStyle>
            <a:lvl1pPr>
              <a:defRPr>
                <a:solidFill>
                  <a:schemeClr val="tx1"/>
                </a:solidFill>
                <a:effectLst/>
              </a:defRPr>
            </a:lvl1pPr>
          </a:lstStyle>
          <a:p>
            <a:fld id="{FAD7B7F7-7F90-4F0B-A996-5443656EFF4A}" type="datetime1">
              <a:rPr lang="en-US" smtClean="0"/>
              <a:t>3/17/2026</a:t>
            </a:fld>
            <a:endParaRPr lang="en-US" dirty="0"/>
          </a:p>
        </p:txBody>
      </p:sp>
      <p:sp>
        <p:nvSpPr>
          <p:cNvPr id="16" name="Slide Number Placeholder 6">
            <a:extLst>
              <a:ext uri="{FF2B5EF4-FFF2-40B4-BE49-F238E27FC236}">
                <a16:creationId xmlns:a16="http://schemas.microsoft.com/office/drawing/2014/main" id="{9C6A3F52-E7A3-B732-2650-C47F8BE25FF4}"/>
              </a:ext>
            </a:extLst>
          </p:cNvPr>
          <p:cNvSpPr>
            <a:spLocks noGrp="1"/>
          </p:cNvSpPr>
          <p:nvPr>
            <p:ph type="sldNum" sz="quarter" idx="12"/>
          </p:nvPr>
        </p:nvSpPr>
        <p:spPr>
          <a:xfrm>
            <a:off x="2923593" y="6343955"/>
            <a:ext cx="429207" cy="365125"/>
          </a:xfrm>
        </p:spPr>
        <p:txBody>
          <a:bodyPr>
            <a:noAutofit/>
          </a:bodyPr>
          <a:lstStyle/>
          <a:p>
            <a:fld id="{AEAA3239-9EA4-4A65-A281-97F994456D9F}" type="slidenum">
              <a:rPr lang="en-US" smtClean="0"/>
              <a:t>‹#›</a:t>
            </a:fld>
            <a:endParaRPr lang="en-US"/>
          </a:p>
        </p:txBody>
      </p:sp>
      <p:sp>
        <p:nvSpPr>
          <p:cNvPr id="5" name="Picture Placeholder 3">
            <a:extLst>
              <a:ext uri="{FF2B5EF4-FFF2-40B4-BE49-F238E27FC236}">
                <a16:creationId xmlns:a16="http://schemas.microsoft.com/office/drawing/2014/main" id="{80894EEF-95B5-F8FE-9FBB-D5DFD413C066}"/>
              </a:ext>
            </a:extLst>
          </p:cNvPr>
          <p:cNvSpPr>
            <a:spLocks noGrp="1"/>
          </p:cNvSpPr>
          <p:nvPr>
            <p:ph type="pic" sz="quarter" idx="15"/>
          </p:nvPr>
        </p:nvSpPr>
        <p:spPr>
          <a:xfrm>
            <a:off x="3962400" y="0"/>
            <a:ext cx="8229600" cy="6858000"/>
          </a:xfrm>
          <a:blipFill>
            <a:blip r:embed="rId2">
              <a:alphaModFix amt="60000"/>
            </a:blip>
            <a:stretch>
              <a:fillRect/>
            </a:stretch>
          </a:blipFill>
        </p:spPr>
        <p:txBody>
          <a:bodyPr/>
          <a:lstStyle/>
          <a:p>
            <a:endParaRPr lang="en-US"/>
          </a:p>
        </p:txBody>
      </p:sp>
    </p:spTree>
    <p:extLst>
      <p:ext uri="{BB962C8B-B14F-4D97-AF65-F5344CB8AC3E}">
        <p14:creationId xmlns:p14="http://schemas.microsoft.com/office/powerpoint/2010/main" val="42611547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with Picture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6" y="4343400"/>
            <a:ext cx="4019522" cy="1159931"/>
          </a:xfrm>
        </p:spPr>
        <p:txBody>
          <a:bodyPr anchor="t">
            <a:noAutofit/>
          </a:bodyPr>
          <a:lstStyle>
            <a:lvl1pPr>
              <a:defRPr sz="5400"/>
            </a:lvl1pPr>
          </a:lstStyle>
          <a:p>
            <a:r>
              <a:rPr lang="en-US" dirty="0"/>
              <a:t>Click to edit Master title style</a:t>
            </a:r>
          </a:p>
        </p:txBody>
      </p:sp>
      <p:sp>
        <p:nvSpPr>
          <p:cNvPr id="4" name="Picture Placeholder 3">
            <a:extLst>
              <a:ext uri="{FF2B5EF4-FFF2-40B4-BE49-F238E27FC236}">
                <a16:creationId xmlns:a16="http://schemas.microsoft.com/office/drawing/2014/main" id="{0E0CE544-3552-FE00-5B00-942E522A2A5A}"/>
              </a:ext>
            </a:extLst>
          </p:cNvPr>
          <p:cNvSpPr>
            <a:spLocks noGrp="1"/>
          </p:cNvSpPr>
          <p:nvPr>
            <p:ph type="pic" sz="quarter" idx="15"/>
          </p:nvPr>
        </p:nvSpPr>
        <p:spPr>
          <a:xfrm>
            <a:off x="0" y="0"/>
            <a:ext cx="12192000" cy="3886200"/>
          </a:xfrm>
          <a:blipFill>
            <a:blip r:embed="rId2">
              <a:alphaModFix amt="60000"/>
            </a:blip>
            <a:stretch>
              <a:fillRect/>
            </a:stretch>
          </a:blipFill>
        </p:spPr>
        <p:txBody>
          <a:bodyPr/>
          <a:lstStyle/>
          <a:p>
            <a:endParaRPr lang="en-US"/>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5181600" y="4343400"/>
            <a:ext cx="6400800" cy="1159931"/>
          </a:xfrm>
        </p:spPr>
        <p:txBody>
          <a:bodyPr vert="horz" lIns="91440" tIns="45720" rIns="91440" bIns="45720" rtlCol="0">
            <a:noAutofit/>
          </a:bodyPr>
          <a:lstStyle>
            <a:lvl1pPr marL="0" indent="0">
              <a:buNone/>
              <a:defRPr lang="en-US" sz="1400" dirty="0"/>
            </a:lvl1pPr>
            <a:lvl2pPr marL="228600" indent="0">
              <a:buNone/>
              <a:defRPr lang="en-US" sz="1400" dirty="0"/>
            </a:lvl2pPr>
            <a:lvl3pPr marL="457200" indent="0">
              <a:buNone/>
              <a:defRPr lang="en-US" sz="1400" dirty="0"/>
            </a:lvl3pPr>
            <a:lvl4pPr marL="685800" indent="0">
              <a:buNone/>
              <a:defRPr lang="en-US" sz="1400" dirty="0"/>
            </a:lvl4pPr>
            <a:lvl5pPr marL="914400" indent="0">
              <a:buNone/>
              <a:defRPr lang="en-US" sz="14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noAutofit/>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noAutofit/>
          </a:bodyPr>
          <a:lstStyle/>
          <a:p>
            <a:fld id="{2086C921-50A5-4289-8B96-30101E64A548}" type="datetime1">
              <a:rPr lang="en-US" smtClean="0"/>
              <a:t>3/17/2026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34860114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with Picture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6" y="3886200"/>
            <a:ext cx="3044954" cy="2245126"/>
          </a:xfrm>
        </p:spPr>
        <p:txBody>
          <a:bodyPr anchor="b">
            <a:noAutofit/>
          </a:bodyPr>
          <a:lstStyle>
            <a:lvl1pPr>
              <a:defRPr sz="5400"/>
            </a:lvl1pPr>
          </a:lstStyle>
          <a:p>
            <a:r>
              <a:rPr lang="en-US" dirty="0"/>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1" y="0"/>
            <a:ext cx="12192000" cy="3443331"/>
          </a:xfrm>
          <a:blipFill>
            <a:blip r:embed="rId2">
              <a:alphaModFix amt="60000"/>
            </a:blip>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267200" y="3886200"/>
            <a:ext cx="7315199" cy="2245127"/>
          </a:xfrm>
        </p:spPr>
        <p:txBody>
          <a:bodyPr vert="horz" lIns="91440" tIns="45720" rIns="91440" bIns="45720" rtlCol="0">
            <a:noAutofit/>
          </a:bodyPr>
          <a:lstStyle>
            <a:lvl1pPr marL="0" indent="0">
              <a:buNone/>
              <a:defRPr lang="en-US" sz="1400" b="0" i="0" dirty="0">
                <a:latin typeface="+mn-lt"/>
              </a:defRPr>
            </a:lvl1pPr>
            <a:lvl2pPr marL="228600" indent="0">
              <a:buNone/>
              <a:defRPr lang="en-US" sz="1400" b="0" i="0" dirty="0">
                <a:latin typeface="+mn-lt"/>
              </a:defRPr>
            </a:lvl2pPr>
            <a:lvl3pPr marL="457200" indent="0">
              <a:buNone/>
              <a:defRPr lang="en-US" sz="1400" b="0" i="0" dirty="0">
                <a:latin typeface="+mn-lt"/>
              </a:defRPr>
            </a:lvl3pPr>
            <a:lvl4pPr marL="685800" indent="0">
              <a:buNone/>
              <a:defRPr lang="en-US" sz="1400" b="0" i="0" dirty="0">
                <a:latin typeface="+mn-lt"/>
              </a:defRPr>
            </a:lvl4pPr>
            <a:lvl5pPr marL="914400" indent="0">
              <a:buNone/>
              <a:defRPr lang="en-US" sz="1400" b="0" i="0" dirty="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noAutofit/>
          </a:bodyPr>
          <a:lstStyle/>
          <a:p>
            <a:r>
              <a:rPr lang="en-US"/>
              <a:t>Sample Footer Text</a:t>
            </a:r>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noAutofit/>
          </a:bodyPr>
          <a:lstStyle/>
          <a:p>
            <a:fld id="{1B948B66-4D7B-4FF2-9F42-B85226272225}" type="datetime1">
              <a:rPr lang="en-US" smtClean="0"/>
              <a:t>3/17/2026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1298660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ith Picture">
    <p:bg>
      <p:bgPr>
        <a:solidFill>
          <a:schemeClr val="tx2"/>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2C6C0090-085A-1FB3-B3B7-D8DA73A125FE}"/>
              </a:ext>
            </a:extLst>
          </p:cNvPr>
          <p:cNvSpPr>
            <a:spLocks noGrp="1"/>
          </p:cNvSpPr>
          <p:nvPr>
            <p:ph type="ctrTitle"/>
          </p:nvPr>
        </p:nvSpPr>
        <p:spPr>
          <a:xfrm>
            <a:off x="614172" y="4419600"/>
            <a:ext cx="10963657" cy="1352245"/>
          </a:xfrm>
        </p:spPr>
        <p:txBody>
          <a:bodyPr vert="horz" lIns="91440" tIns="45720" rIns="91440" bIns="45720" rtlCol="0" anchor="b">
            <a:noAutofit/>
          </a:bodyPr>
          <a:lstStyle>
            <a:lvl1pPr>
              <a:defRPr lang="en-US" sz="7000" dirty="0">
                <a:solidFill>
                  <a:schemeClr val="bg2"/>
                </a:solidFill>
              </a:defRPr>
            </a:lvl1pPr>
          </a:lstStyle>
          <a:p>
            <a:pPr lvl="0"/>
            <a:r>
              <a:rPr lang="en-US" dirty="0"/>
              <a:t>Click to edit Master title style</a:t>
            </a:r>
          </a:p>
        </p:txBody>
      </p:sp>
      <p:sp>
        <p:nvSpPr>
          <p:cNvPr id="10" name="Subtitle 2">
            <a:extLst>
              <a:ext uri="{FF2B5EF4-FFF2-40B4-BE49-F238E27FC236}">
                <a16:creationId xmlns:a16="http://schemas.microsoft.com/office/drawing/2014/main" id="{76834447-947D-F9FA-98D1-8BF0FC477ABA}"/>
              </a:ext>
            </a:extLst>
          </p:cNvPr>
          <p:cNvSpPr>
            <a:spLocks noGrp="1"/>
          </p:cNvSpPr>
          <p:nvPr>
            <p:ph type="subTitle" idx="1"/>
          </p:nvPr>
        </p:nvSpPr>
        <p:spPr>
          <a:xfrm>
            <a:off x="614172" y="5943600"/>
            <a:ext cx="10963657" cy="609600"/>
          </a:xfrm>
        </p:spPr>
        <p:txBody>
          <a:bodyPr vert="horz" lIns="91440" tIns="45720" rIns="91440" bIns="45720" rtlCol="0" anchor="t">
            <a:noAutofit/>
          </a:bodyPr>
          <a:lstStyle>
            <a:lvl1pPr marL="0" indent="0">
              <a:buNone/>
              <a:defRPr lang="en-US" sz="1800" dirty="0">
                <a:solidFill>
                  <a:schemeClr val="bg2"/>
                </a:solidFill>
              </a:defRPr>
            </a:lvl1pPr>
          </a:lstStyle>
          <a:p>
            <a:pPr lvl="0"/>
            <a:r>
              <a:rPr lang="en-US" dirty="0"/>
              <a:t>Click to edit Master subtitle style</a:t>
            </a:r>
          </a:p>
        </p:txBody>
      </p:sp>
      <p:sp>
        <p:nvSpPr>
          <p:cNvPr id="15" name="Picture Placeholder 14">
            <a:extLst>
              <a:ext uri="{FF2B5EF4-FFF2-40B4-BE49-F238E27FC236}">
                <a16:creationId xmlns:a16="http://schemas.microsoft.com/office/drawing/2014/main" id="{2573ACD2-30C7-6922-D14F-66F23CBA3774}"/>
              </a:ext>
            </a:extLst>
          </p:cNvPr>
          <p:cNvSpPr>
            <a:spLocks noGrp="1"/>
          </p:cNvSpPr>
          <p:nvPr>
            <p:ph type="pic" sz="quarter" idx="17"/>
          </p:nvPr>
        </p:nvSpPr>
        <p:spPr>
          <a:xfrm>
            <a:off x="0" y="0"/>
            <a:ext cx="12192000" cy="4114800"/>
          </a:xfrm>
          <a:blipFill>
            <a:blip r:embed="rId2">
              <a:alphaModFix amt="60000"/>
            </a:blip>
            <a:stretch>
              <a:fillRect/>
            </a:stretch>
          </a:blipFill>
        </p:spPr>
        <p:txBody>
          <a:bodyPr/>
          <a:lstStyle/>
          <a:p>
            <a:endParaRPr lang="en-US" dirty="0"/>
          </a:p>
        </p:txBody>
      </p:sp>
    </p:spTree>
    <p:extLst>
      <p:ext uri="{BB962C8B-B14F-4D97-AF65-F5344CB8AC3E}">
        <p14:creationId xmlns:p14="http://schemas.microsoft.com/office/powerpoint/2010/main" val="2309385213"/>
      </p:ext>
    </p:extLst>
  </p:cSld>
  <p:clrMapOvr>
    <a:masterClrMapping/>
  </p:clrMapOvr>
  <p:hf sldNum="0" hdr="0" ftr="0" dt="0"/>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with Picture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09599" y="685800"/>
            <a:ext cx="3044954" cy="2035724"/>
          </a:xfrm>
        </p:spPr>
        <p:txBody>
          <a:bodyPr anchor="t">
            <a:noAutofit/>
          </a:bodyPr>
          <a:lstStyle>
            <a:lvl1pPr>
              <a:defRPr sz="5400"/>
            </a:lvl1pPr>
          </a:lstStyle>
          <a:p>
            <a:r>
              <a:rPr lang="en-US" dirty="0"/>
              <a:t>Click to edit Master title style</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259158" y="685800"/>
            <a:ext cx="7315199" cy="2014665"/>
          </a:xfrm>
        </p:spPr>
        <p:txBody>
          <a:bodyPr vert="horz" lIns="91440" tIns="45720" rIns="91440" bIns="45720" rtlCol="0" anchor="b">
            <a:noAutofit/>
          </a:bodyPr>
          <a:lstStyle>
            <a:lvl1pPr marL="0" indent="0">
              <a:buNone/>
              <a:defRPr lang="en-US" sz="1400" b="0" i="0" dirty="0">
                <a:latin typeface="+mn-lt"/>
              </a:defRPr>
            </a:lvl1pPr>
            <a:lvl2pPr marL="228600" indent="0">
              <a:buNone/>
              <a:defRPr lang="en-US" sz="1400" b="0" i="0" dirty="0">
                <a:latin typeface="+mn-lt"/>
              </a:defRPr>
            </a:lvl2pPr>
            <a:lvl3pPr marL="457200" indent="0">
              <a:buNone/>
              <a:defRPr lang="en-US" sz="1400" b="0" i="0" dirty="0">
                <a:latin typeface="+mn-lt"/>
              </a:defRPr>
            </a:lvl3pPr>
            <a:lvl4pPr marL="685800" indent="0">
              <a:buNone/>
              <a:defRPr lang="en-US" sz="1400" b="0" i="0" dirty="0">
                <a:latin typeface="+mn-lt"/>
              </a:defRPr>
            </a:lvl4pPr>
            <a:lvl5pPr marL="914400" indent="0">
              <a:buNone/>
              <a:defRPr lang="en-US" sz="1400" b="0" i="0" dirty="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609600" y="2896372"/>
            <a:ext cx="2791027" cy="365125"/>
          </a:xfrm>
        </p:spPr>
        <p:txBody>
          <a:bodyPr>
            <a:noAutofit/>
          </a:bodyPr>
          <a:lstStyle/>
          <a:p>
            <a:r>
              <a:rPr lang="en-US"/>
              <a:t>Sample Footer Text</a:t>
            </a:r>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9565894" y="2896372"/>
            <a:ext cx="1559379" cy="365125"/>
          </a:xfrm>
        </p:spPr>
        <p:txBody>
          <a:bodyPr>
            <a:noAutofit/>
          </a:bodyPr>
          <a:lstStyle/>
          <a:p>
            <a:fld id="{6D1D18D0-7308-42C5-B784-8892F327ABD3}" type="datetime1">
              <a:rPr lang="en-US" smtClean="0"/>
              <a:t>3/17/2026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145151" y="2896372"/>
            <a:ext cx="429207" cy="365125"/>
          </a:xfrm>
        </p:spPr>
        <p:txBody>
          <a:bodyPr>
            <a:noAutofit/>
          </a:bodyPr>
          <a:lstStyle/>
          <a:p>
            <a:fld id="{AEAA3239-9EA4-4A65-A281-97F994456D9F}" type="slidenum">
              <a:rPr lang="en-US" smtClean="0"/>
              <a:t>‹#›</a:t>
            </a:fld>
            <a:endParaRPr lang="en-US"/>
          </a:p>
        </p:txBody>
      </p:sp>
      <p:sp>
        <p:nvSpPr>
          <p:cNvPr id="3" name="Picture Placeholder 10">
            <a:extLst>
              <a:ext uri="{FF2B5EF4-FFF2-40B4-BE49-F238E27FC236}">
                <a16:creationId xmlns:a16="http://schemas.microsoft.com/office/drawing/2014/main" id="{4178283B-8F20-CAA0-928D-318B857F9592}"/>
              </a:ext>
            </a:extLst>
          </p:cNvPr>
          <p:cNvSpPr>
            <a:spLocks noGrp="1"/>
          </p:cNvSpPr>
          <p:nvPr>
            <p:ph type="pic" sz="quarter" idx="13" hasCustomPrompt="1"/>
          </p:nvPr>
        </p:nvSpPr>
        <p:spPr>
          <a:xfrm>
            <a:off x="-1" y="3414669"/>
            <a:ext cx="12192000" cy="3443331"/>
          </a:xfrm>
          <a:blipFill>
            <a:blip r:embed="rId2">
              <a:alphaModFix amt="60000"/>
            </a:blip>
            <a:stretch>
              <a:fillRect/>
            </a:stretch>
          </a:blipFill>
        </p:spPr>
        <p:txBody>
          <a:bodyPr/>
          <a:lstStyle>
            <a:lvl1pPr marL="0" indent="0">
              <a:buNone/>
              <a:defRPr/>
            </a:lvl1pPr>
          </a:lstStyle>
          <a:p>
            <a:r>
              <a:rPr lang="en-US" dirty="0"/>
              <a:t>.</a:t>
            </a:r>
          </a:p>
        </p:txBody>
      </p:sp>
    </p:spTree>
    <p:extLst>
      <p:ext uri="{BB962C8B-B14F-4D97-AF65-F5344CB8AC3E}">
        <p14:creationId xmlns:p14="http://schemas.microsoft.com/office/powerpoint/2010/main" val="42076729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with Picture 14">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685808"/>
            <a:ext cx="5483353" cy="1388318"/>
          </a:xfrm>
        </p:spPr>
        <p:txBody>
          <a:bodyPr anchor="b">
            <a:noAutofit/>
          </a:bodyPr>
          <a:lstStyle/>
          <a:p>
            <a:r>
              <a:rPr lang="en-US" dirty="0"/>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648" y="2651760"/>
            <a:ext cx="5483352" cy="3521850"/>
          </a:xfrm>
        </p:spPr>
        <p:txBody>
          <a:bodyPr>
            <a:no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5">
            <a:extLst>
              <a:ext uri="{FF2B5EF4-FFF2-40B4-BE49-F238E27FC236}">
                <a16:creationId xmlns:a16="http://schemas.microsoft.com/office/drawing/2014/main" id="{4AB12E0E-A617-768A-7E0E-472481185B12}"/>
              </a:ext>
            </a:extLst>
          </p:cNvPr>
          <p:cNvSpPr>
            <a:spLocks noGrp="1"/>
          </p:cNvSpPr>
          <p:nvPr>
            <p:ph type="pic" sz="quarter" idx="18"/>
          </p:nvPr>
        </p:nvSpPr>
        <p:spPr>
          <a:xfrm>
            <a:off x="6717792" y="685807"/>
            <a:ext cx="4864608" cy="5486377"/>
          </a:xfrm>
          <a:blipFill>
            <a:blip r:embed="rId2">
              <a:alphaModFix amt="60000"/>
            </a:blip>
            <a:stretch>
              <a:fillRect/>
            </a:stretch>
          </a:blipFill>
        </p:spPr>
        <p:txBody>
          <a:bodyPr/>
          <a:lstStyle/>
          <a:p>
            <a:endParaRPr lang="en-US"/>
          </a:p>
        </p:txBody>
      </p:sp>
      <p:cxnSp>
        <p:nvCxnSpPr>
          <p:cNvPr id="3" name="Straight Connector 2">
            <a:extLst>
              <a:ext uri="{FF2B5EF4-FFF2-40B4-BE49-F238E27FC236}">
                <a16:creationId xmlns:a16="http://schemas.microsoft.com/office/drawing/2014/main" id="{EC1D70B4-629A-1A3A-D1BB-D35C3AED4BAD}"/>
              </a:ext>
            </a:extLst>
          </p:cNvPr>
          <p:cNvCxnSpPr>
            <a:cxnSpLocks/>
          </p:cNvCxnSpPr>
          <p:nvPr userDrawn="1"/>
        </p:nvCxnSpPr>
        <p:spPr>
          <a:xfrm>
            <a:off x="609600" y="2362229"/>
            <a:ext cx="5486400"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3" name="Footer Placeholder 7">
            <a:extLst>
              <a:ext uri="{FF2B5EF4-FFF2-40B4-BE49-F238E27FC236}">
                <a16:creationId xmlns:a16="http://schemas.microsoft.com/office/drawing/2014/main" id="{8F922763-A12B-44C2-4F2D-AAD3B317EC9A}"/>
              </a:ext>
            </a:extLst>
          </p:cNvPr>
          <p:cNvSpPr>
            <a:spLocks noGrp="1"/>
          </p:cNvSpPr>
          <p:nvPr>
            <p:ph type="ftr" sz="quarter" idx="15"/>
          </p:nvPr>
        </p:nvSpPr>
        <p:spPr>
          <a:xfrm>
            <a:off x="612647" y="6343955"/>
            <a:ext cx="2805405" cy="365125"/>
          </a:xfrm>
        </p:spPr>
        <p:txBody>
          <a:bodyPr>
            <a:noAutofit/>
          </a:bodyPr>
          <a:lstStyle/>
          <a:p>
            <a:r>
              <a:rPr lang="en-US" dirty="0"/>
              <a:t>Sample Footer Text</a:t>
            </a:r>
          </a:p>
        </p:txBody>
      </p:sp>
      <p:sp>
        <p:nvSpPr>
          <p:cNvPr id="11" name="Date Placeholder 6">
            <a:extLst>
              <a:ext uri="{FF2B5EF4-FFF2-40B4-BE49-F238E27FC236}">
                <a16:creationId xmlns:a16="http://schemas.microsoft.com/office/drawing/2014/main" id="{88D44AB0-B4BD-5097-DB6C-0B96B75B1DA6}"/>
              </a:ext>
            </a:extLst>
          </p:cNvPr>
          <p:cNvSpPr>
            <a:spLocks noGrp="1"/>
          </p:cNvSpPr>
          <p:nvPr>
            <p:ph type="dt" sz="half" idx="19"/>
          </p:nvPr>
        </p:nvSpPr>
        <p:spPr>
          <a:xfrm>
            <a:off x="8893929" y="6343955"/>
            <a:ext cx="2202644" cy="365125"/>
          </a:xfrm>
        </p:spPr>
        <p:txBody>
          <a:bodyPr>
            <a:noAutofit/>
          </a:bodyPr>
          <a:lstStyle/>
          <a:p>
            <a:fld id="{5888334B-5C34-4E7E-A4B0-3A19575F6DD8}" type="datetime1">
              <a:rPr lang="en-US" smtClean="0"/>
              <a:t>3/17/2026</a:t>
            </a:fld>
            <a:endParaRPr lang="en-US" dirty="0"/>
          </a:p>
        </p:txBody>
      </p:sp>
      <p:sp>
        <p:nvSpPr>
          <p:cNvPr id="14" name="Slide Number Placeholder 8">
            <a:extLst>
              <a:ext uri="{FF2B5EF4-FFF2-40B4-BE49-F238E27FC236}">
                <a16:creationId xmlns:a16="http://schemas.microsoft.com/office/drawing/2014/main" id="{8EA9CC9C-E71E-C316-0680-F4BD6EDC87C1}"/>
              </a:ext>
            </a:extLst>
          </p:cNvPr>
          <p:cNvSpPr>
            <a:spLocks noGrp="1"/>
          </p:cNvSpPr>
          <p:nvPr>
            <p:ph type="sldNum" sz="quarter" idx="16"/>
          </p:nvPr>
        </p:nvSpPr>
        <p:spPr>
          <a:xfrm>
            <a:off x="11147096" y="6343955"/>
            <a:ext cx="429207" cy="365125"/>
          </a:xfrm>
        </p:spPr>
        <p:txBody>
          <a:bodyPr>
            <a:noAutofit/>
          </a:bodyPr>
          <a:lstStyle/>
          <a:p>
            <a:fld id="{AEAA3239-9EA4-4A65-A281-97F994456D9F}" type="slidenum">
              <a:rPr lang="en-US" smtClean="0"/>
              <a:t>‹#›</a:t>
            </a:fld>
            <a:endParaRPr lang="en-US" dirty="0"/>
          </a:p>
        </p:txBody>
      </p:sp>
    </p:spTree>
    <p:extLst>
      <p:ext uri="{BB962C8B-B14F-4D97-AF65-F5344CB8AC3E}">
        <p14:creationId xmlns:p14="http://schemas.microsoft.com/office/powerpoint/2010/main" val="352334095"/>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with Picture 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685800"/>
            <a:ext cx="10969753" cy="898525"/>
          </a:xfrm>
        </p:spPr>
        <p:txBody>
          <a:bodyPr anchor="b">
            <a:noAutofit/>
          </a:bodyPr>
          <a:lstStyle/>
          <a:p>
            <a:r>
              <a:rPr lang="en-US" dirty="0"/>
              <a:t>Click to edit Master title style</a:t>
            </a:r>
          </a:p>
        </p:txBody>
      </p:sp>
      <p:cxnSp>
        <p:nvCxnSpPr>
          <p:cNvPr id="7" name="Straight Connector 6">
            <a:extLst>
              <a:ext uri="{FF2B5EF4-FFF2-40B4-BE49-F238E27FC236}">
                <a16:creationId xmlns:a16="http://schemas.microsoft.com/office/drawing/2014/main" id="{54E15E62-FEF2-298A-EC8D-72D59188CB27}"/>
              </a:ext>
            </a:extLst>
          </p:cNvPr>
          <p:cNvCxnSpPr>
            <a:cxnSpLocks/>
          </p:cNvCxnSpPr>
          <p:nvPr userDrawn="1"/>
        </p:nvCxnSpPr>
        <p:spPr>
          <a:xfrm>
            <a:off x="609600" y="1905000"/>
            <a:ext cx="10972800"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09600" y="2286012"/>
            <a:ext cx="5479474" cy="2987658"/>
          </a:xfrm>
        </p:spPr>
        <p:txBody>
          <a:bodyPr>
            <a:no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10">
            <a:extLst>
              <a:ext uri="{FF2B5EF4-FFF2-40B4-BE49-F238E27FC236}">
                <a16:creationId xmlns:a16="http://schemas.microsoft.com/office/drawing/2014/main" id="{C4892D5B-0772-8929-54F9-AA16EED38E2B}"/>
              </a:ext>
            </a:extLst>
          </p:cNvPr>
          <p:cNvSpPr>
            <a:spLocks noGrp="1"/>
          </p:cNvSpPr>
          <p:nvPr>
            <p:ph type="pic" sz="quarter" idx="18"/>
          </p:nvPr>
        </p:nvSpPr>
        <p:spPr>
          <a:xfrm>
            <a:off x="6715575" y="2285301"/>
            <a:ext cx="4863778" cy="3886188"/>
          </a:xfrm>
          <a:blipFill>
            <a:blip r:embed="rId2">
              <a:alphaModFix amt="60000"/>
            </a:blip>
            <a:stretch>
              <a:fillRect/>
            </a:stretch>
          </a:blipFill>
        </p:spPr>
        <p:txBody>
          <a:bodyPr/>
          <a:lstStyle/>
          <a:p>
            <a:endParaRPr lang="en-US" dirty="0"/>
          </a:p>
        </p:txBody>
      </p:sp>
      <p:sp>
        <p:nvSpPr>
          <p:cNvPr id="9" name="Footer Placeholder 8">
            <a:extLst>
              <a:ext uri="{FF2B5EF4-FFF2-40B4-BE49-F238E27FC236}">
                <a16:creationId xmlns:a16="http://schemas.microsoft.com/office/drawing/2014/main" id="{820916D3-99FA-E971-607F-14E290E58854}"/>
              </a:ext>
            </a:extLst>
          </p:cNvPr>
          <p:cNvSpPr>
            <a:spLocks noGrp="1"/>
          </p:cNvSpPr>
          <p:nvPr>
            <p:ph type="ftr" sz="quarter" idx="16"/>
          </p:nvPr>
        </p:nvSpPr>
        <p:spPr>
          <a:xfrm>
            <a:off x="612647" y="6343955"/>
            <a:ext cx="2642932" cy="365125"/>
          </a:xfrm>
        </p:spPr>
        <p:txBody>
          <a:bodyPr>
            <a:noAutofit/>
          </a:bodyPr>
          <a:lstStyle/>
          <a:p>
            <a:r>
              <a:rPr lang="en-US"/>
              <a:t>Sample Footer Text</a:t>
            </a:r>
            <a:endParaRPr lang="en-US" dirty="0"/>
          </a:p>
        </p:txBody>
      </p:sp>
      <p:sp>
        <p:nvSpPr>
          <p:cNvPr id="4" name="Date Placeholder 3">
            <a:extLst>
              <a:ext uri="{FF2B5EF4-FFF2-40B4-BE49-F238E27FC236}">
                <a16:creationId xmlns:a16="http://schemas.microsoft.com/office/drawing/2014/main" id="{9F3CAD5B-18BB-E21E-3A4C-7BAACB8519A4}"/>
              </a:ext>
            </a:extLst>
          </p:cNvPr>
          <p:cNvSpPr>
            <a:spLocks noGrp="1"/>
          </p:cNvSpPr>
          <p:nvPr>
            <p:ph type="dt" sz="half" idx="15"/>
          </p:nvPr>
        </p:nvSpPr>
        <p:spPr>
          <a:xfrm>
            <a:off x="9686595" y="6343955"/>
            <a:ext cx="1449697" cy="365125"/>
          </a:xfrm>
        </p:spPr>
        <p:txBody>
          <a:bodyPr>
            <a:noAutofit/>
          </a:bodyPr>
          <a:lstStyle/>
          <a:p>
            <a:fld id="{6C46EC71-0129-40A3-85CE-244216EACC39}" type="datetime1">
              <a:rPr lang="en-US" smtClean="0"/>
              <a:t>3/17/2026</a:t>
            </a:fld>
            <a:endParaRPr lang="en-US" dirty="0"/>
          </a:p>
        </p:txBody>
      </p:sp>
      <p:sp>
        <p:nvSpPr>
          <p:cNvPr id="10" name="Slide Number Placeholder 9">
            <a:extLst>
              <a:ext uri="{FF2B5EF4-FFF2-40B4-BE49-F238E27FC236}">
                <a16:creationId xmlns:a16="http://schemas.microsoft.com/office/drawing/2014/main" id="{BBDEAB8E-8806-A459-E320-4CA2B455BFD7}"/>
              </a:ext>
            </a:extLst>
          </p:cNvPr>
          <p:cNvSpPr>
            <a:spLocks noGrp="1"/>
          </p:cNvSpPr>
          <p:nvPr>
            <p:ph type="sldNum" sz="quarter" idx="17"/>
          </p:nvPr>
        </p:nvSpPr>
        <p:spPr>
          <a:xfrm>
            <a:off x="11136293" y="6343955"/>
            <a:ext cx="443060" cy="365125"/>
          </a:xfrm>
        </p:spPr>
        <p:txBody>
          <a:bodyPr>
            <a:noAutofit/>
          </a:bodyPr>
          <a:lstStyle/>
          <a:p>
            <a:fld id="{AEAA3239-9EA4-4A65-A281-97F994456D9F}" type="slidenum">
              <a:rPr lang="en-US" smtClean="0"/>
              <a:t>‹#›</a:t>
            </a:fld>
            <a:endParaRPr lang="en-US" dirty="0"/>
          </a:p>
        </p:txBody>
      </p:sp>
    </p:spTree>
    <p:extLst>
      <p:ext uri="{BB962C8B-B14F-4D97-AF65-F5344CB8AC3E}">
        <p14:creationId xmlns:p14="http://schemas.microsoft.com/office/powerpoint/2010/main" val="1184242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with Picture 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089903" y="685807"/>
            <a:ext cx="5486400" cy="1388302"/>
          </a:xfrm>
        </p:spPr>
        <p:txBody>
          <a:bodyPr anchor="b">
            <a:noAutofit/>
          </a:bodyPr>
          <a:lstStyle/>
          <a:p>
            <a:r>
              <a:rPr lang="en-US" dirty="0"/>
              <a:t>Click to edit Master title style</a:t>
            </a:r>
          </a:p>
        </p:txBody>
      </p:sp>
      <p:sp>
        <p:nvSpPr>
          <p:cNvPr id="16" name="Picture Placeholder 5">
            <a:extLst>
              <a:ext uri="{FF2B5EF4-FFF2-40B4-BE49-F238E27FC236}">
                <a16:creationId xmlns:a16="http://schemas.microsoft.com/office/drawing/2014/main" id="{3F8ACB4F-E132-97B5-797E-ADFB9AC83456}"/>
              </a:ext>
            </a:extLst>
          </p:cNvPr>
          <p:cNvSpPr>
            <a:spLocks noGrp="1"/>
          </p:cNvSpPr>
          <p:nvPr>
            <p:ph type="pic" sz="quarter" idx="18"/>
          </p:nvPr>
        </p:nvSpPr>
        <p:spPr>
          <a:xfrm>
            <a:off x="616658" y="685807"/>
            <a:ext cx="4864608" cy="5486377"/>
          </a:xfrm>
          <a:blipFill>
            <a:blip r:embed="rId2">
              <a:alphaModFix amt="60000"/>
            </a:blip>
            <a:stretch>
              <a:fillRect/>
            </a:stretch>
          </a:blipFill>
        </p:spPr>
        <p:txBody>
          <a:bodyPr/>
          <a:lstStyle/>
          <a:p>
            <a:endParaRPr lang="en-US"/>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089903" y="2650330"/>
            <a:ext cx="5486400" cy="3521854"/>
          </a:xfrm>
        </p:spPr>
        <p:txBody>
          <a:bodyPr>
            <a:no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5" name="Straight Connector 14">
            <a:extLst>
              <a:ext uri="{FF2B5EF4-FFF2-40B4-BE49-F238E27FC236}">
                <a16:creationId xmlns:a16="http://schemas.microsoft.com/office/drawing/2014/main" id="{60415657-C9CC-A8DC-C841-09A42AC901EC}"/>
              </a:ext>
            </a:extLst>
          </p:cNvPr>
          <p:cNvCxnSpPr>
            <a:cxnSpLocks/>
          </p:cNvCxnSpPr>
          <p:nvPr userDrawn="1"/>
        </p:nvCxnSpPr>
        <p:spPr>
          <a:xfrm>
            <a:off x="6089903" y="2362219"/>
            <a:ext cx="5486400"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Footer Placeholder 7">
            <a:extLst>
              <a:ext uri="{FF2B5EF4-FFF2-40B4-BE49-F238E27FC236}">
                <a16:creationId xmlns:a16="http://schemas.microsoft.com/office/drawing/2014/main" id="{D65827FC-FBF0-2A7B-2AE9-11D916DB970C}"/>
              </a:ext>
            </a:extLst>
          </p:cNvPr>
          <p:cNvSpPr>
            <a:spLocks noGrp="1"/>
          </p:cNvSpPr>
          <p:nvPr>
            <p:ph type="ftr" sz="quarter" idx="15"/>
          </p:nvPr>
        </p:nvSpPr>
        <p:spPr>
          <a:xfrm>
            <a:off x="612647" y="6343955"/>
            <a:ext cx="2805405" cy="365125"/>
          </a:xfrm>
        </p:spPr>
        <p:txBody>
          <a:bodyPr>
            <a:noAutofit/>
          </a:bodyPr>
          <a:lstStyle/>
          <a:p>
            <a:r>
              <a:rPr lang="en-US" dirty="0"/>
              <a:t>Sample Footer Text</a:t>
            </a:r>
          </a:p>
        </p:txBody>
      </p:sp>
      <p:sp>
        <p:nvSpPr>
          <p:cNvPr id="3" name="Date Placeholder 6">
            <a:extLst>
              <a:ext uri="{FF2B5EF4-FFF2-40B4-BE49-F238E27FC236}">
                <a16:creationId xmlns:a16="http://schemas.microsoft.com/office/drawing/2014/main" id="{7D3F37AD-0904-9EC0-EFEE-899B457A4536}"/>
              </a:ext>
            </a:extLst>
          </p:cNvPr>
          <p:cNvSpPr>
            <a:spLocks noGrp="1"/>
          </p:cNvSpPr>
          <p:nvPr>
            <p:ph type="dt" sz="half" idx="19"/>
          </p:nvPr>
        </p:nvSpPr>
        <p:spPr>
          <a:xfrm>
            <a:off x="8893929" y="6343955"/>
            <a:ext cx="2202644" cy="365125"/>
          </a:xfrm>
        </p:spPr>
        <p:txBody>
          <a:bodyPr>
            <a:noAutofit/>
          </a:bodyPr>
          <a:lstStyle/>
          <a:p>
            <a:fld id="{5888334B-5C34-4E7E-A4B0-3A19575F6DD8}" type="datetime1">
              <a:rPr lang="en-US" smtClean="0"/>
              <a:t>3/17/2026</a:t>
            </a:fld>
            <a:endParaRPr lang="en-US"/>
          </a:p>
        </p:txBody>
      </p:sp>
      <p:sp>
        <p:nvSpPr>
          <p:cNvPr id="6" name="Slide Number Placeholder 8">
            <a:extLst>
              <a:ext uri="{FF2B5EF4-FFF2-40B4-BE49-F238E27FC236}">
                <a16:creationId xmlns:a16="http://schemas.microsoft.com/office/drawing/2014/main" id="{655EC9E8-1A84-6C33-ADB3-D40020F50907}"/>
              </a:ext>
            </a:extLst>
          </p:cNvPr>
          <p:cNvSpPr>
            <a:spLocks noGrp="1"/>
          </p:cNvSpPr>
          <p:nvPr>
            <p:ph type="sldNum" sz="quarter" idx="16"/>
          </p:nvPr>
        </p:nvSpPr>
        <p:spPr>
          <a:xfrm>
            <a:off x="11147096" y="6343955"/>
            <a:ext cx="429207" cy="365125"/>
          </a:xfr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21425829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with Picture 1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09599" y="685800"/>
            <a:ext cx="4564763" cy="1426798"/>
          </a:xfrm>
        </p:spPr>
        <p:txBody>
          <a:bodyPr anchor="b">
            <a:noAutofit/>
          </a:bodyPr>
          <a:lstStyle>
            <a:lvl1pPr>
              <a:defRPr sz="5400"/>
            </a:lvl1pPr>
          </a:lstStyle>
          <a:p>
            <a:r>
              <a:rPr lang="en-US" dirty="0"/>
              <a:t>Click to edit Master title style</a:t>
            </a:r>
          </a:p>
        </p:txBody>
      </p:sp>
      <p:sp>
        <p:nvSpPr>
          <p:cNvPr id="4" name="Picture Placeholder 3">
            <a:extLst>
              <a:ext uri="{FF2B5EF4-FFF2-40B4-BE49-F238E27FC236}">
                <a16:creationId xmlns:a16="http://schemas.microsoft.com/office/drawing/2014/main" id="{45580E71-5349-7975-EE00-1D48FBB45527}"/>
              </a:ext>
            </a:extLst>
          </p:cNvPr>
          <p:cNvSpPr>
            <a:spLocks noGrp="1"/>
          </p:cNvSpPr>
          <p:nvPr>
            <p:ph type="pic" sz="quarter" idx="15"/>
          </p:nvPr>
        </p:nvSpPr>
        <p:spPr>
          <a:xfrm>
            <a:off x="609599" y="2514600"/>
            <a:ext cx="4564763" cy="3636598"/>
          </a:xfrm>
          <a:blipFill>
            <a:blip r:embed="rId2">
              <a:alphaModFix amt="60000"/>
            </a:blip>
            <a:stretch>
              <a:fillRect/>
            </a:stretch>
          </a:blipFill>
        </p:spPr>
        <p:txBody>
          <a:bodyPr/>
          <a:lstStyle/>
          <a:p>
            <a:endParaRPr lang="en-US"/>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5790060" y="685800"/>
            <a:ext cx="5792341" cy="5465398"/>
          </a:xfrm>
        </p:spPr>
        <p:txBody>
          <a:bodyPr anchor="b">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noAutofit/>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noAutofit/>
          </a:bodyPr>
          <a:lstStyle/>
          <a:p>
            <a:fld id="{3CC8FB4D-92F2-4C28-8BFC-2AE0229C3E9A}" type="datetime1">
              <a:rPr lang="en-US" smtClean="0"/>
              <a:t>3/17/2026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20979622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with Picture 1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685800"/>
            <a:ext cx="10963655" cy="891102"/>
          </a:xfrm>
        </p:spPr>
        <p:txBody>
          <a:bodyPr anchor="b">
            <a:noAutofit/>
          </a:bodyPr>
          <a:lstStyle>
            <a:lvl1pPr>
              <a:defRPr sz="5400"/>
            </a:lvl1pPr>
          </a:lstStyle>
          <a:p>
            <a:r>
              <a:rPr lang="en-US" dirty="0"/>
              <a:t>Click to edit Master title style</a:t>
            </a:r>
          </a:p>
        </p:txBody>
      </p:sp>
      <p:sp>
        <p:nvSpPr>
          <p:cNvPr id="9" name="Picture Placeholder 8">
            <a:extLst>
              <a:ext uri="{FF2B5EF4-FFF2-40B4-BE49-F238E27FC236}">
                <a16:creationId xmlns:a16="http://schemas.microsoft.com/office/drawing/2014/main" id="{2EC4665C-5805-BDA9-0EA4-387D86C88ABA}"/>
              </a:ext>
            </a:extLst>
          </p:cNvPr>
          <p:cNvSpPr>
            <a:spLocks noGrp="1"/>
          </p:cNvSpPr>
          <p:nvPr>
            <p:ph type="pic" sz="quarter" idx="15"/>
          </p:nvPr>
        </p:nvSpPr>
        <p:spPr>
          <a:xfrm>
            <a:off x="612647" y="2057400"/>
            <a:ext cx="2740153" cy="4091502"/>
          </a:xfrm>
          <a:blipFill>
            <a:blip r:embed="rId2">
              <a:alphaModFix amt="60000"/>
            </a:blip>
            <a:stretch>
              <a:fillRect/>
            </a:stretch>
          </a:blipFill>
        </p:spPr>
        <p:txBody>
          <a:bodyPr/>
          <a:lstStyle/>
          <a:p>
            <a:endParaRPr lang="en-US"/>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3810001" y="2057400"/>
            <a:ext cx="7766302" cy="4091502"/>
          </a:xfrm>
        </p:spPr>
        <p:txBody>
          <a:bodyPr>
            <a:no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noAutofit/>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noAutofit/>
          </a:bodyPr>
          <a:lstStyle/>
          <a:p>
            <a:fld id="{7B708C30-1428-4C16-AD49-DE42CFEA37BF}" type="datetime1">
              <a:rPr lang="en-US" smtClean="0"/>
              <a:t>3/17/2026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9850194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Number Large">
    <p:bg>
      <p:bgRef idx="1001">
        <a:schemeClr val="bg1"/>
      </p:bgRef>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E1DA757D-A9AE-985A-6EEE-C02E46D45DC9}"/>
              </a:ext>
            </a:extLst>
          </p:cNvPr>
          <p:cNvSpPr/>
          <p:nvPr/>
        </p:nvSpPr>
        <p:spPr>
          <a:xfrm>
            <a:off x="11250895" y="4343400"/>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50" cap="flat">
            <a:solidFill>
              <a:schemeClr val="accent4"/>
            </a:solidFill>
            <a:prstDash val="solid"/>
            <a:miter/>
          </a:ln>
        </p:spPr>
        <p:txBody>
          <a:bodyPr rtlCol="0" anchor="ctr"/>
          <a:lstStyle/>
          <a:p>
            <a:pPr algn="l" rtl="0"/>
            <a:endParaRPr lang="en-US"/>
          </a:p>
        </p:txBody>
      </p:sp>
      <p:sp>
        <p:nvSpPr>
          <p:cNvPr id="8" name="Freeform: Shape 7">
            <a:extLst>
              <a:ext uri="{FF2B5EF4-FFF2-40B4-BE49-F238E27FC236}">
                <a16:creationId xmlns:a16="http://schemas.microsoft.com/office/drawing/2014/main" id="{271E517F-7D77-FEA1-94A2-D8522A1BF181}"/>
              </a:ext>
            </a:extLst>
          </p:cNvPr>
          <p:cNvSpPr/>
          <p:nvPr/>
        </p:nvSpPr>
        <p:spPr>
          <a:xfrm>
            <a:off x="685800" y="4693895"/>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50" cap="flat">
            <a:solidFill>
              <a:schemeClr val="accent4"/>
            </a:solidFill>
            <a:prstDash val="solid"/>
            <a:miter/>
          </a:ln>
        </p:spPr>
        <p:txBody>
          <a:bodyPr rtlCol="0" anchor="ctr"/>
          <a:lstStyle/>
          <a:p>
            <a:pPr algn="l" rtl="0"/>
            <a:endParaRPr lang="en-US"/>
          </a:p>
        </p:txBody>
      </p:sp>
      <p:sp>
        <p:nvSpPr>
          <p:cNvPr id="11" name="Freeform: Shape 10">
            <a:extLst>
              <a:ext uri="{FF2B5EF4-FFF2-40B4-BE49-F238E27FC236}">
                <a16:creationId xmlns:a16="http://schemas.microsoft.com/office/drawing/2014/main" id="{562EAE4C-19D0-A0E4-1FDC-967BD2694E6F}"/>
              </a:ext>
            </a:extLst>
          </p:cNvPr>
          <p:cNvSpPr/>
          <p:nvPr/>
        </p:nvSpPr>
        <p:spPr>
          <a:xfrm>
            <a:off x="10998565" y="4425832"/>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50" cap="flat">
            <a:solidFill>
              <a:schemeClr val="accent4"/>
            </a:solidFill>
            <a:prstDash val="solid"/>
            <a:miter/>
          </a:ln>
        </p:spPr>
        <p:txBody>
          <a:bodyPr rtlCol="0" anchor="ctr"/>
          <a:lstStyle/>
          <a:p>
            <a:pPr algn="l" rtl="0"/>
            <a:endParaRPr lang="en-US"/>
          </a:p>
        </p:txBody>
      </p:sp>
      <p:sp>
        <p:nvSpPr>
          <p:cNvPr id="12" name="Freeform: Shape 11">
            <a:extLst>
              <a:ext uri="{FF2B5EF4-FFF2-40B4-BE49-F238E27FC236}">
                <a16:creationId xmlns:a16="http://schemas.microsoft.com/office/drawing/2014/main" id="{77E35C93-E0FF-6186-7502-985D78DA9B28}"/>
              </a:ext>
            </a:extLst>
          </p:cNvPr>
          <p:cNvSpPr/>
          <p:nvPr/>
        </p:nvSpPr>
        <p:spPr>
          <a:xfrm>
            <a:off x="10976145" y="4425837"/>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50" cap="flat">
            <a:solidFill>
              <a:schemeClr val="accent4"/>
            </a:solidFill>
            <a:prstDash val="solid"/>
            <a:miter/>
          </a:ln>
        </p:spPr>
        <p:txBody>
          <a:bodyPr rtlCol="0" anchor="ctr"/>
          <a:lstStyle/>
          <a:p>
            <a:pPr algn="l" rtl="0"/>
            <a:endParaRPr lang="en-US"/>
          </a:p>
        </p:txBody>
      </p:sp>
      <p:sp>
        <p:nvSpPr>
          <p:cNvPr id="15" name="Title 14">
            <a:extLst>
              <a:ext uri="{FF2B5EF4-FFF2-40B4-BE49-F238E27FC236}">
                <a16:creationId xmlns:a16="http://schemas.microsoft.com/office/drawing/2014/main" id="{D4E889F8-D8CB-1564-17A8-26A2F4258445}"/>
              </a:ext>
            </a:extLst>
          </p:cNvPr>
          <p:cNvSpPr>
            <a:spLocks noGrp="1"/>
          </p:cNvSpPr>
          <p:nvPr>
            <p:ph type="title"/>
          </p:nvPr>
        </p:nvSpPr>
        <p:spPr>
          <a:xfrm>
            <a:off x="612649" y="5025460"/>
            <a:ext cx="9144000" cy="868680"/>
          </a:xfrm>
        </p:spPr>
        <p:txBody>
          <a:bodyPr anchor="t">
            <a:normAutofit/>
          </a:bodyPr>
          <a:lstStyle>
            <a:lvl1pPr>
              <a:lnSpc>
                <a:spcPct val="110000"/>
              </a:lnSpc>
              <a:defRPr sz="1800" cap="none" baseline="0">
                <a:solidFill>
                  <a:schemeClr val="tx2"/>
                </a:solidFill>
              </a:defRPr>
            </a:lvl1pPr>
          </a:lstStyle>
          <a:p>
            <a:r>
              <a:rPr lang="en-US"/>
              <a:t>Click to edit Master title style</a:t>
            </a:r>
          </a:p>
        </p:txBody>
      </p:sp>
      <p:sp>
        <p:nvSpPr>
          <p:cNvPr id="13" name="Content Placeholder 12">
            <a:extLst>
              <a:ext uri="{FF2B5EF4-FFF2-40B4-BE49-F238E27FC236}">
                <a16:creationId xmlns:a16="http://schemas.microsoft.com/office/drawing/2014/main" id="{13B51AE5-91E2-069A-7DF2-EB394DA25E2D}"/>
              </a:ext>
            </a:extLst>
          </p:cNvPr>
          <p:cNvSpPr>
            <a:spLocks noGrp="1"/>
          </p:cNvSpPr>
          <p:nvPr>
            <p:ph sz="quarter" idx="15" hasCustomPrompt="1"/>
          </p:nvPr>
        </p:nvSpPr>
        <p:spPr>
          <a:xfrm>
            <a:off x="582484" y="1143000"/>
            <a:ext cx="10115679" cy="3474720"/>
          </a:xfrm>
        </p:spPr>
        <p:txBody>
          <a:bodyPr anchor="ctr">
            <a:noAutofit/>
          </a:bodyPr>
          <a:lstStyle>
            <a:lvl1pPr>
              <a:lnSpc>
                <a:spcPct val="90000"/>
              </a:lnSpc>
              <a:defRPr sz="28000"/>
            </a:lvl1pPr>
          </a:lstStyle>
          <a:p>
            <a:pPr lvl="0"/>
            <a:r>
              <a:rPr lang="en-US" dirty="0"/>
              <a:t>##%</a:t>
            </a:r>
          </a:p>
        </p:txBody>
      </p:sp>
      <p:sp>
        <p:nvSpPr>
          <p:cNvPr id="4" name="Footer Placeholder 3">
            <a:extLst>
              <a:ext uri="{FF2B5EF4-FFF2-40B4-BE49-F238E27FC236}">
                <a16:creationId xmlns:a16="http://schemas.microsoft.com/office/drawing/2014/main" id="{C394E47C-0C77-0005-1755-14F7739DF22E}"/>
              </a:ext>
            </a:extLst>
          </p:cNvPr>
          <p:cNvSpPr>
            <a:spLocks noGrp="1"/>
          </p:cNvSpPr>
          <p:nvPr>
            <p:ph type="ftr" sz="quarter" idx="11"/>
          </p:nvPr>
        </p:nvSpPr>
        <p:spPr/>
        <p:txBody>
          <a:bodyPr>
            <a:noAutofit/>
          </a:bodyPr>
          <a:lstStyle>
            <a:lvl1pPr algn="l" rtl="0">
              <a:defRPr>
                <a:solidFill>
                  <a:schemeClr val="tx1"/>
                </a:solidFill>
              </a:defRPr>
            </a:lvl1pPr>
          </a:lstStyle>
          <a:p>
            <a:r>
              <a:rPr lang="en-US"/>
              <a:t>Sample Footer Text</a:t>
            </a:r>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p:txBody>
          <a:bodyPr>
            <a:noAutofit/>
          </a:bodyPr>
          <a:lstStyle>
            <a:lvl1pPr algn="r" rtl="0">
              <a:defRPr>
                <a:solidFill>
                  <a:schemeClr val="tx1"/>
                </a:solidFill>
              </a:defRPr>
            </a:lvl1pPr>
          </a:lstStyle>
          <a:p>
            <a:fld id="{DCE8854E-90F8-4761-A9B8-18B1C5A3D25C}" type="datetime1">
              <a:rPr lang="en-US" smtClean="0"/>
              <a:pPr/>
              <a:t>3/17/2026</a:t>
            </a:fld>
            <a:endParaRPr lang="en-US"/>
          </a:p>
        </p:txBody>
      </p:sp>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p:txBody>
          <a:bodyPr>
            <a:noAutofit/>
          </a:bodyPr>
          <a:lstStyle>
            <a:lvl1pPr algn="r" rtl="0">
              <a:defRPr>
                <a:solidFill>
                  <a:schemeClr val="tx1"/>
                </a:solidFill>
              </a:defRPr>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3651120387"/>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Number Large 2">
    <p:bg>
      <p:bgPr>
        <a:solidFill>
          <a:schemeClr val="bg2"/>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8FE73F6F-B481-328B-CE64-8485DC66B8EA}"/>
              </a:ext>
            </a:extLst>
          </p:cNvPr>
          <p:cNvSpPr/>
          <p:nvPr/>
        </p:nvSpPr>
        <p:spPr>
          <a:xfrm>
            <a:off x="11254003" y="729226"/>
            <a:ext cx="6296" cy="742941"/>
          </a:xfrm>
          <a:custGeom>
            <a:avLst/>
            <a:gdLst>
              <a:gd name="connsiteX0" fmla="*/ 0 w 6296"/>
              <a:gd name="connsiteY0" fmla="*/ 0 h 742941"/>
              <a:gd name="connsiteX1" fmla="*/ 0 w 6296"/>
              <a:gd name="connsiteY1" fmla="*/ 742942 h 742941"/>
            </a:gdLst>
            <a:ahLst/>
            <a:cxnLst>
              <a:cxn ang="0">
                <a:pos x="connsiteX0" y="connsiteY0"/>
              </a:cxn>
              <a:cxn ang="0">
                <a:pos x="connsiteX1" y="connsiteY1"/>
              </a:cxn>
            </a:cxnLst>
            <a:rect l="l" t="t" r="r" b="b"/>
            <a:pathLst>
              <a:path w="6296" h="742941">
                <a:moveTo>
                  <a:pt x="0" y="0"/>
                </a:moveTo>
                <a:lnTo>
                  <a:pt x="0" y="742942"/>
                </a:lnTo>
              </a:path>
            </a:pathLst>
          </a:custGeom>
          <a:ln w="31077" cap="flat">
            <a:solidFill>
              <a:schemeClr val="accent4"/>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357D968F-BFC6-694E-9A7C-A113E7DEBF65}"/>
              </a:ext>
            </a:extLst>
          </p:cNvPr>
          <p:cNvSpPr/>
          <p:nvPr/>
        </p:nvSpPr>
        <p:spPr>
          <a:xfrm>
            <a:off x="10866791" y="1080910"/>
            <a:ext cx="742942" cy="6296"/>
          </a:xfrm>
          <a:custGeom>
            <a:avLst/>
            <a:gdLst>
              <a:gd name="connsiteX0" fmla="*/ 742942 w 742942"/>
              <a:gd name="connsiteY0" fmla="*/ 0 h 6296"/>
              <a:gd name="connsiteX1" fmla="*/ 0 w 742942"/>
              <a:gd name="connsiteY1" fmla="*/ 0 h 6296"/>
            </a:gdLst>
            <a:ahLst/>
            <a:cxnLst>
              <a:cxn ang="0">
                <a:pos x="connsiteX0" y="connsiteY0"/>
              </a:cxn>
              <a:cxn ang="0">
                <a:pos x="connsiteX1" y="connsiteY1"/>
              </a:cxn>
            </a:cxnLst>
            <a:rect l="l" t="t" r="r" b="b"/>
            <a:pathLst>
              <a:path w="742942" h="6296">
                <a:moveTo>
                  <a:pt x="742942" y="0"/>
                </a:moveTo>
                <a:lnTo>
                  <a:pt x="0" y="0"/>
                </a:lnTo>
              </a:path>
            </a:pathLst>
          </a:custGeom>
          <a:ln w="31077" cap="flat">
            <a:solidFill>
              <a:schemeClr val="accent4"/>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B77A14AD-A403-0816-9FED-F4E7BB405B17}"/>
              </a:ext>
            </a:extLst>
          </p:cNvPr>
          <p:cNvSpPr/>
          <p:nvPr/>
        </p:nvSpPr>
        <p:spPr>
          <a:xfrm>
            <a:off x="11003886" y="811408"/>
            <a:ext cx="525338" cy="525339"/>
          </a:xfrm>
          <a:custGeom>
            <a:avLst/>
            <a:gdLst>
              <a:gd name="connsiteX0" fmla="*/ 525339 w 525338"/>
              <a:gd name="connsiteY0" fmla="*/ 0 h 525339"/>
              <a:gd name="connsiteX1" fmla="*/ 0 w 525338"/>
              <a:gd name="connsiteY1" fmla="*/ 525339 h 525339"/>
            </a:gdLst>
            <a:ahLst/>
            <a:cxnLst>
              <a:cxn ang="0">
                <a:pos x="connsiteX0" y="connsiteY0"/>
              </a:cxn>
              <a:cxn ang="0">
                <a:pos x="connsiteX1" y="connsiteY1"/>
              </a:cxn>
            </a:cxnLst>
            <a:rect l="l" t="t" r="r" b="b"/>
            <a:pathLst>
              <a:path w="525338" h="525339">
                <a:moveTo>
                  <a:pt x="525339" y="0"/>
                </a:moveTo>
                <a:lnTo>
                  <a:pt x="0" y="525339"/>
                </a:lnTo>
              </a:path>
            </a:pathLst>
          </a:custGeom>
          <a:ln w="31077" cap="flat">
            <a:solidFill>
              <a:schemeClr val="accent4"/>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4C5DE6E3-5C5B-04A2-6D84-63D852F6062A}"/>
              </a:ext>
            </a:extLst>
          </p:cNvPr>
          <p:cNvSpPr/>
          <p:nvPr/>
        </p:nvSpPr>
        <p:spPr>
          <a:xfrm>
            <a:off x="10981626" y="811414"/>
            <a:ext cx="525342" cy="525339"/>
          </a:xfrm>
          <a:custGeom>
            <a:avLst/>
            <a:gdLst>
              <a:gd name="connsiteX0" fmla="*/ 525343 w 525342"/>
              <a:gd name="connsiteY0" fmla="*/ 525339 h 525339"/>
              <a:gd name="connsiteX1" fmla="*/ 0 w 525342"/>
              <a:gd name="connsiteY1" fmla="*/ 0 h 525339"/>
            </a:gdLst>
            <a:ahLst/>
            <a:cxnLst>
              <a:cxn ang="0">
                <a:pos x="connsiteX0" y="connsiteY0"/>
              </a:cxn>
              <a:cxn ang="0">
                <a:pos x="connsiteX1" y="connsiteY1"/>
              </a:cxn>
            </a:cxnLst>
            <a:rect l="l" t="t" r="r" b="b"/>
            <a:pathLst>
              <a:path w="525342" h="525339">
                <a:moveTo>
                  <a:pt x="525343" y="525339"/>
                </a:moveTo>
                <a:lnTo>
                  <a:pt x="0" y="0"/>
                </a:lnTo>
              </a:path>
            </a:pathLst>
          </a:custGeom>
          <a:ln w="31077" cap="flat">
            <a:solidFill>
              <a:schemeClr val="accent4"/>
            </a:solidFill>
            <a:prstDash val="solid"/>
            <a:miter/>
          </a:ln>
        </p:spPr>
        <p:txBody>
          <a:bodyPr rtlCol="0" anchor="ctr"/>
          <a:lstStyle/>
          <a:p>
            <a:endParaRPr lang="en-US"/>
          </a:p>
        </p:txBody>
      </p:sp>
      <p:sp>
        <p:nvSpPr>
          <p:cNvPr id="13" name="Title 12">
            <a:extLst>
              <a:ext uri="{FF2B5EF4-FFF2-40B4-BE49-F238E27FC236}">
                <a16:creationId xmlns:a16="http://schemas.microsoft.com/office/drawing/2014/main" id="{6D258FD5-5B6B-DBB1-0F00-D02C71197F95}"/>
              </a:ext>
            </a:extLst>
          </p:cNvPr>
          <p:cNvSpPr>
            <a:spLocks noGrp="1"/>
          </p:cNvSpPr>
          <p:nvPr>
            <p:ph type="title"/>
          </p:nvPr>
        </p:nvSpPr>
        <p:spPr>
          <a:xfrm>
            <a:off x="612648" y="4859867"/>
            <a:ext cx="9144000" cy="1097280"/>
          </a:xfrm>
        </p:spPr>
        <p:txBody>
          <a:bodyPr anchor="t">
            <a:normAutofit/>
          </a:bodyPr>
          <a:lstStyle>
            <a:lvl1pPr>
              <a:lnSpc>
                <a:spcPct val="110000"/>
              </a:lnSpc>
              <a:defRPr sz="1800" cap="none" baseline="0"/>
            </a:lvl1pPr>
          </a:lstStyle>
          <a:p>
            <a:r>
              <a:rPr lang="en-US" dirty="0"/>
              <a:t>Click to edit Master title style</a:t>
            </a:r>
          </a:p>
        </p:txBody>
      </p:sp>
      <p:sp>
        <p:nvSpPr>
          <p:cNvPr id="8" name="Content Placeholder 12">
            <a:extLst>
              <a:ext uri="{FF2B5EF4-FFF2-40B4-BE49-F238E27FC236}">
                <a16:creationId xmlns:a16="http://schemas.microsoft.com/office/drawing/2014/main" id="{196BB08E-5668-89FF-C0AE-D8A83C783F77}"/>
              </a:ext>
            </a:extLst>
          </p:cNvPr>
          <p:cNvSpPr>
            <a:spLocks noGrp="1"/>
          </p:cNvSpPr>
          <p:nvPr>
            <p:ph sz="quarter" idx="15" hasCustomPrompt="1"/>
          </p:nvPr>
        </p:nvSpPr>
        <p:spPr>
          <a:xfrm>
            <a:off x="582484" y="1600199"/>
            <a:ext cx="9171115" cy="3259668"/>
          </a:xfrm>
        </p:spPr>
        <p:txBody>
          <a:bodyPr anchor="ctr">
            <a:noAutofit/>
          </a:bodyPr>
          <a:lstStyle>
            <a:lvl1pPr>
              <a:lnSpc>
                <a:spcPct val="90000"/>
              </a:lnSpc>
              <a:defRPr sz="28000"/>
            </a:lvl1pPr>
          </a:lstStyle>
          <a:p>
            <a:pPr lvl="0"/>
            <a:r>
              <a:rPr lang="en-US" dirty="0"/>
              <a:t>##%</a:t>
            </a:r>
          </a:p>
        </p:txBody>
      </p:sp>
      <p:sp>
        <p:nvSpPr>
          <p:cNvPr id="4" name="Footer Placeholder 3">
            <a:extLst>
              <a:ext uri="{FF2B5EF4-FFF2-40B4-BE49-F238E27FC236}">
                <a16:creationId xmlns:a16="http://schemas.microsoft.com/office/drawing/2014/main" id="{C394E47C-0C77-0005-1755-14F7739DF22E}"/>
              </a:ext>
            </a:extLst>
          </p:cNvPr>
          <p:cNvSpPr>
            <a:spLocks noGrp="1"/>
          </p:cNvSpPr>
          <p:nvPr>
            <p:ph type="ftr" sz="quarter" idx="11"/>
          </p:nvPr>
        </p:nvSpPr>
        <p:spPr/>
        <p:txBody>
          <a:bodyPr>
            <a:noAutofit/>
          </a:bodyPr>
          <a:lstStyle>
            <a:lvl1pPr>
              <a:defRPr>
                <a:solidFill>
                  <a:schemeClr val="tx1"/>
                </a:solidFill>
              </a:defRPr>
            </a:lvl1pPr>
          </a:lstStyle>
          <a:p>
            <a:r>
              <a:rPr lang="en-US"/>
              <a:t>Sample Footer Text</a:t>
            </a:r>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p:txBody>
          <a:bodyPr>
            <a:noAutofit/>
          </a:bodyPr>
          <a:lstStyle>
            <a:lvl1pPr>
              <a:defRPr>
                <a:solidFill>
                  <a:schemeClr val="tx1"/>
                </a:solidFill>
              </a:defRPr>
            </a:lvl1pPr>
          </a:lstStyle>
          <a:p>
            <a:fld id="{53DF09C0-6535-4055-81CC-988E059C8EEC}" type="datetime1">
              <a:rPr lang="en-US" smtClean="0"/>
              <a:t>3/17/2026</a:t>
            </a:fld>
            <a:endParaRPr lang="en-US"/>
          </a:p>
        </p:txBody>
      </p:sp>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p:txBody>
          <a:bodyPr>
            <a:noAutofit/>
          </a:bodyPr>
          <a:lstStyle>
            <a:lvl1pPr>
              <a:defRPr>
                <a:solidFill>
                  <a:schemeClr val="tx1"/>
                </a:solidFill>
              </a:defRPr>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247274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Number Large 3">
    <p:bg>
      <p:bgPr>
        <a:solidFill>
          <a:schemeClr val="accent1">
            <a:lumMod val="50000"/>
          </a:schemeClr>
        </a:solidFill>
        <a:effectLst/>
      </p:bgPr>
    </p:bg>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132C402C-8B4C-3690-6875-FE157681B853}"/>
              </a:ext>
            </a:extLst>
          </p:cNvPr>
          <p:cNvSpPr>
            <a:spLocks noGrp="1"/>
          </p:cNvSpPr>
          <p:nvPr>
            <p:ph type="title"/>
          </p:nvPr>
        </p:nvSpPr>
        <p:spPr>
          <a:xfrm>
            <a:off x="612648" y="5257800"/>
            <a:ext cx="9144000" cy="868680"/>
          </a:xfrm>
        </p:spPr>
        <p:txBody>
          <a:bodyPr anchor="t">
            <a:normAutofit/>
          </a:bodyPr>
          <a:lstStyle>
            <a:lvl1pPr>
              <a:lnSpc>
                <a:spcPct val="110000"/>
              </a:lnSpc>
              <a:defRPr sz="1800" cap="none" baseline="0">
                <a:solidFill>
                  <a:schemeClr val="tx2"/>
                </a:solidFill>
              </a:defRPr>
            </a:lvl1pPr>
          </a:lstStyle>
          <a:p>
            <a:r>
              <a:rPr lang="en-US"/>
              <a:t>Click to edit Master title style</a:t>
            </a:r>
          </a:p>
        </p:txBody>
      </p:sp>
      <p:sp>
        <p:nvSpPr>
          <p:cNvPr id="14" name="Content Placeholder 12">
            <a:extLst>
              <a:ext uri="{FF2B5EF4-FFF2-40B4-BE49-F238E27FC236}">
                <a16:creationId xmlns:a16="http://schemas.microsoft.com/office/drawing/2014/main" id="{C80DC0CF-9044-3D55-7D8F-4CD97232E3E8}"/>
              </a:ext>
            </a:extLst>
          </p:cNvPr>
          <p:cNvSpPr>
            <a:spLocks noGrp="1"/>
          </p:cNvSpPr>
          <p:nvPr>
            <p:ph sz="quarter" idx="15" hasCustomPrompt="1"/>
          </p:nvPr>
        </p:nvSpPr>
        <p:spPr>
          <a:xfrm>
            <a:off x="582484" y="1143000"/>
            <a:ext cx="10115679" cy="3474720"/>
          </a:xfrm>
        </p:spPr>
        <p:txBody>
          <a:bodyPr anchor="ctr">
            <a:noAutofit/>
          </a:bodyPr>
          <a:lstStyle>
            <a:lvl1pPr>
              <a:lnSpc>
                <a:spcPct val="90000"/>
              </a:lnSpc>
              <a:defRPr sz="28000"/>
            </a:lvl1pPr>
          </a:lstStyle>
          <a:p>
            <a:pPr lvl="0"/>
            <a:r>
              <a:rPr lang="en-US" dirty="0"/>
              <a:t>##%</a:t>
            </a:r>
          </a:p>
        </p:txBody>
      </p:sp>
      <p:sp>
        <p:nvSpPr>
          <p:cNvPr id="4" name="Footer Placeholder 3">
            <a:extLst>
              <a:ext uri="{FF2B5EF4-FFF2-40B4-BE49-F238E27FC236}">
                <a16:creationId xmlns:a16="http://schemas.microsoft.com/office/drawing/2014/main" id="{C394E47C-0C77-0005-1755-14F7739DF22E}"/>
              </a:ext>
            </a:extLst>
          </p:cNvPr>
          <p:cNvSpPr>
            <a:spLocks noGrp="1"/>
          </p:cNvSpPr>
          <p:nvPr>
            <p:ph type="ftr" sz="quarter" idx="11"/>
          </p:nvPr>
        </p:nvSpPr>
        <p:spPr/>
        <p:txBody>
          <a:bodyPr>
            <a:noAutofit/>
          </a:bodyPr>
          <a:lstStyle/>
          <a:p>
            <a:r>
              <a:rPr lang="en-US"/>
              <a:t>Sample Footer Text</a:t>
            </a:r>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p:txBody>
          <a:bodyPr>
            <a:noAutofit/>
          </a:bodyPr>
          <a:lstStyle/>
          <a:p>
            <a:fld id="{B85187EE-7BBC-405E-B3F5-9C3E88970356}" type="datetime1">
              <a:rPr lang="en-US" smtClean="0"/>
              <a:t>3/17/2026</a:t>
            </a:fld>
            <a:endParaRPr lang="en-US"/>
          </a:p>
        </p:txBody>
      </p:sp>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
        <p:nvSpPr>
          <p:cNvPr id="6" name="Freeform: Shape 5">
            <a:extLst>
              <a:ext uri="{FF2B5EF4-FFF2-40B4-BE49-F238E27FC236}">
                <a16:creationId xmlns:a16="http://schemas.microsoft.com/office/drawing/2014/main" id="{1B480B90-B64C-0559-ACB2-7DBB57135C77}"/>
              </a:ext>
            </a:extLst>
          </p:cNvPr>
          <p:cNvSpPr/>
          <p:nvPr/>
        </p:nvSpPr>
        <p:spPr>
          <a:xfrm>
            <a:off x="11250895" y="4562062"/>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50" cap="flat">
            <a:solidFill>
              <a:schemeClr val="accent2"/>
            </a:solid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CD2E866D-D29F-1CC5-14B2-BB24F10745FE}"/>
              </a:ext>
            </a:extLst>
          </p:cNvPr>
          <p:cNvSpPr/>
          <p:nvPr/>
        </p:nvSpPr>
        <p:spPr>
          <a:xfrm>
            <a:off x="685800" y="4912557"/>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50" cap="flat">
            <a:solidFill>
              <a:schemeClr val="accent2"/>
            </a:solid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8FA0DC7F-E416-CA3E-E389-945D5FA32CC9}"/>
              </a:ext>
            </a:extLst>
          </p:cNvPr>
          <p:cNvSpPr/>
          <p:nvPr/>
        </p:nvSpPr>
        <p:spPr>
          <a:xfrm>
            <a:off x="10998565" y="4644494"/>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50" cap="flat">
            <a:solidFill>
              <a:schemeClr val="accent2"/>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52D9CC5C-2252-AB09-49B5-FD1BE0E74E30}"/>
              </a:ext>
            </a:extLst>
          </p:cNvPr>
          <p:cNvSpPr/>
          <p:nvPr/>
        </p:nvSpPr>
        <p:spPr>
          <a:xfrm>
            <a:off x="10976145" y="4644499"/>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50" cap="flat">
            <a:solidFill>
              <a:schemeClr val="accent2"/>
            </a:solidFill>
            <a:prstDash val="solid"/>
            <a:miter/>
          </a:ln>
        </p:spPr>
        <p:txBody>
          <a:bodyPr rtlCol="0" anchor="ctr"/>
          <a:lstStyle/>
          <a:p>
            <a:endParaRPr lang="en-US"/>
          </a:p>
        </p:txBody>
      </p:sp>
    </p:spTree>
    <p:extLst>
      <p:ext uri="{BB962C8B-B14F-4D97-AF65-F5344CB8AC3E}">
        <p14:creationId xmlns:p14="http://schemas.microsoft.com/office/powerpoint/2010/main" val="2108005121"/>
      </p:ext>
    </p:extLst>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Statement">
    <p:bg>
      <p:bgRef idx="1001">
        <a:schemeClr val="bg1"/>
      </p:bgRef>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B979D7E7-81D7-BD45-ADEC-E83F7EF73EC8}"/>
              </a:ext>
            </a:extLst>
          </p:cNvPr>
          <p:cNvSpPr/>
          <p:nvPr/>
        </p:nvSpPr>
        <p:spPr>
          <a:xfrm>
            <a:off x="11254003" y="5410200"/>
            <a:ext cx="6296" cy="742941"/>
          </a:xfrm>
          <a:custGeom>
            <a:avLst/>
            <a:gdLst>
              <a:gd name="connsiteX0" fmla="*/ 0 w 6296"/>
              <a:gd name="connsiteY0" fmla="*/ 0 h 742941"/>
              <a:gd name="connsiteX1" fmla="*/ 0 w 6296"/>
              <a:gd name="connsiteY1" fmla="*/ 742942 h 742941"/>
            </a:gdLst>
            <a:ahLst/>
            <a:cxnLst>
              <a:cxn ang="0">
                <a:pos x="connsiteX0" y="connsiteY0"/>
              </a:cxn>
              <a:cxn ang="0">
                <a:pos x="connsiteX1" y="connsiteY1"/>
              </a:cxn>
            </a:cxnLst>
            <a:rect l="l" t="t" r="r" b="b"/>
            <a:pathLst>
              <a:path w="6296" h="742941">
                <a:moveTo>
                  <a:pt x="0" y="0"/>
                </a:moveTo>
                <a:lnTo>
                  <a:pt x="0" y="742942"/>
                </a:lnTo>
              </a:path>
            </a:pathLst>
          </a:custGeom>
          <a:ln w="31077" cap="flat">
            <a:solidFill>
              <a:schemeClr val="accent4"/>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C6D6EAAA-843B-4F5B-47BF-3A0B75B59A45}"/>
              </a:ext>
            </a:extLst>
          </p:cNvPr>
          <p:cNvSpPr/>
          <p:nvPr/>
        </p:nvSpPr>
        <p:spPr>
          <a:xfrm>
            <a:off x="10866791" y="5761884"/>
            <a:ext cx="742942" cy="6296"/>
          </a:xfrm>
          <a:custGeom>
            <a:avLst/>
            <a:gdLst>
              <a:gd name="connsiteX0" fmla="*/ 742942 w 742942"/>
              <a:gd name="connsiteY0" fmla="*/ 0 h 6296"/>
              <a:gd name="connsiteX1" fmla="*/ 0 w 742942"/>
              <a:gd name="connsiteY1" fmla="*/ 0 h 6296"/>
            </a:gdLst>
            <a:ahLst/>
            <a:cxnLst>
              <a:cxn ang="0">
                <a:pos x="connsiteX0" y="connsiteY0"/>
              </a:cxn>
              <a:cxn ang="0">
                <a:pos x="connsiteX1" y="connsiteY1"/>
              </a:cxn>
            </a:cxnLst>
            <a:rect l="l" t="t" r="r" b="b"/>
            <a:pathLst>
              <a:path w="742942" h="6296">
                <a:moveTo>
                  <a:pt x="742942" y="0"/>
                </a:moveTo>
                <a:lnTo>
                  <a:pt x="0" y="0"/>
                </a:lnTo>
              </a:path>
            </a:pathLst>
          </a:custGeom>
          <a:ln w="31077" cap="flat">
            <a:solidFill>
              <a:schemeClr val="accent4"/>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D5A4CCB8-341A-D7B3-2B2F-C6943129C281}"/>
              </a:ext>
            </a:extLst>
          </p:cNvPr>
          <p:cNvSpPr/>
          <p:nvPr/>
        </p:nvSpPr>
        <p:spPr>
          <a:xfrm>
            <a:off x="11003886" y="5492382"/>
            <a:ext cx="525338" cy="525339"/>
          </a:xfrm>
          <a:custGeom>
            <a:avLst/>
            <a:gdLst>
              <a:gd name="connsiteX0" fmla="*/ 525339 w 525338"/>
              <a:gd name="connsiteY0" fmla="*/ 0 h 525339"/>
              <a:gd name="connsiteX1" fmla="*/ 0 w 525338"/>
              <a:gd name="connsiteY1" fmla="*/ 525339 h 525339"/>
            </a:gdLst>
            <a:ahLst/>
            <a:cxnLst>
              <a:cxn ang="0">
                <a:pos x="connsiteX0" y="connsiteY0"/>
              </a:cxn>
              <a:cxn ang="0">
                <a:pos x="connsiteX1" y="connsiteY1"/>
              </a:cxn>
            </a:cxnLst>
            <a:rect l="l" t="t" r="r" b="b"/>
            <a:pathLst>
              <a:path w="525338" h="525339">
                <a:moveTo>
                  <a:pt x="525339" y="0"/>
                </a:moveTo>
                <a:lnTo>
                  <a:pt x="0" y="525339"/>
                </a:lnTo>
              </a:path>
            </a:pathLst>
          </a:custGeom>
          <a:ln w="31077" cap="flat">
            <a:solidFill>
              <a:schemeClr val="accent4"/>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AA1B2662-9528-65C6-986B-EA4135BF4CA6}"/>
              </a:ext>
            </a:extLst>
          </p:cNvPr>
          <p:cNvSpPr/>
          <p:nvPr/>
        </p:nvSpPr>
        <p:spPr>
          <a:xfrm>
            <a:off x="10981626" y="5492388"/>
            <a:ext cx="525342" cy="525339"/>
          </a:xfrm>
          <a:custGeom>
            <a:avLst/>
            <a:gdLst>
              <a:gd name="connsiteX0" fmla="*/ 525343 w 525342"/>
              <a:gd name="connsiteY0" fmla="*/ 525339 h 525339"/>
              <a:gd name="connsiteX1" fmla="*/ 0 w 525342"/>
              <a:gd name="connsiteY1" fmla="*/ 0 h 525339"/>
            </a:gdLst>
            <a:ahLst/>
            <a:cxnLst>
              <a:cxn ang="0">
                <a:pos x="connsiteX0" y="connsiteY0"/>
              </a:cxn>
              <a:cxn ang="0">
                <a:pos x="connsiteX1" y="connsiteY1"/>
              </a:cxn>
            </a:cxnLst>
            <a:rect l="l" t="t" r="r" b="b"/>
            <a:pathLst>
              <a:path w="525342" h="525339">
                <a:moveTo>
                  <a:pt x="525343" y="525339"/>
                </a:moveTo>
                <a:lnTo>
                  <a:pt x="0" y="0"/>
                </a:lnTo>
              </a:path>
            </a:pathLst>
          </a:custGeom>
          <a:ln w="31077" cap="flat">
            <a:solidFill>
              <a:schemeClr val="accent4"/>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noAutofit/>
          </a:bodyPr>
          <a:lstStyle>
            <a:lvl1pPr>
              <a:defRPr sz="5400" b="0" i="0" cap="all" baseline="0">
                <a:solidFill>
                  <a:schemeClr val="accent1">
                    <a:lumMod val="50000"/>
                  </a:schemeClr>
                </a:solidFill>
                <a:latin typeface="+mj-lt"/>
              </a:defRPr>
            </a:lvl1p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09600" y="685800"/>
            <a:ext cx="10972800" cy="4514529"/>
          </a:xfrm>
        </p:spPr>
        <p:txBody>
          <a:bodyPr anchor="t">
            <a:noAutofit/>
          </a:bodyPr>
          <a:lstStyle>
            <a:lvl1pPr marL="0" indent="0">
              <a:lnSpc>
                <a:spcPct val="90000"/>
              </a:lnSpc>
              <a:buNone/>
              <a:defRPr sz="7000" b="0" i="0" cap="all" baseline="0">
                <a:latin typeface="+mn-lt"/>
              </a:defRPr>
            </a:lvl1pPr>
            <a:lvl2pPr marL="228600" indent="0">
              <a:lnSpc>
                <a:spcPct val="90000"/>
              </a:lnSpc>
              <a:buNone/>
              <a:defRPr sz="7000" b="0" i="0" cap="all" baseline="0">
                <a:latin typeface="+mn-lt"/>
              </a:defRPr>
            </a:lvl2pPr>
            <a:lvl3pPr marL="457200" indent="0">
              <a:lnSpc>
                <a:spcPct val="90000"/>
              </a:lnSpc>
              <a:buNone/>
              <a:defRPr sz="7000" b="0" i="0" cap="all" baseline="0">
                <a:latin typeface="+mn-lt"/>
              </a:defRPr>
            </a:lvl3pPr>
            <a:lvl4pPr marL="685800" indent="0">
              <a:lnSpc>
                <a:spcPct val="90000"/>
              </a:lnSpc>
              <a:buNone/>
              <a:defRPr sz="7000" b="0" i="0" cap="all" baseline="0">
                <a:latin typeface="+mn-lt"/>
              </a:defRPr>
            </a:lvl4pPr>
            <a:lvl5pPr marL="914400" indent="0">
              <a:lnSpc>
                <a:spcPct val="90000"/>
              </a:lnSpc>
              <a:buNone/>
              <a:defRPr sz="7000" b="0" i="0" cap="all" baseline="0">
                <a:latin typeface="+mn-lt"/>
              </a:defRPr>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noAutofit/>
          </a:bodyPr>
          <a:lstStyle/>
          <a:p>
            <a:r>
              <a:rPr lang="en-US"/>
              <a:t>Sample Footer Text</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noAutofit/>
          </a:bodyPr>
          <a:lstStyle/>
          <a:p>
            <a:fld id="{967A35BA-41D5-4E87-94C2-E365E2A3656B}" type="datetime1">
              <a:rPr lang="en-US" smtClean="0"/>
              <a:t>3/17/2026</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125111278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Picture 2">
    <p:bg>
      <p:bgPr>
        <a:solidFill>
          <a:schemeClr val="tx2"/>
        </a:solid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A813B312-A2CE-16E4-D28B-8DDFF5527304}"/>
              </a:ext>
            </a:extLst>
          </p:cNvPr>
          <p:cNvSpPr>
            <a:spLocks noGrp="1"/>
          </p:cNvSpPr>
          <p:nvPr>
            <p:ph type="ctrTitle"/>
          </p:nvPr>
        </p:nvSpPr>
        <p:spPr>
          <a:xfrm>
            <a:off x="4476746" y="685799"/>
            <a:ext cx="7080507" cy="3200400"/>
          </a:xfrm>
        </p:spPr>
        <p:txBody>
          <a:bodyPr vert="horz" lIns="91440" tIns="45720" rIns="91440" bIns="45720" rtlCol="0" anchor="t">
            <a:noAutofit/>
          </a:bodyPr>
          <a:lstStyle>
            <a:lvl1pPr>
              <a:defRPr lang="en-US" sz="7000" dirty="0">
                <a:solidFill>
                  <a:schemeClr val="bg2"/>
                </a:solidFill>
              </a:defRPr>
            </a:lvl1pPr>
          </a:lstStyle>
          <a:p>
            <a:pPr lvl="0"/>
            <a:r>
              <a:rPr lang="en-US" dirty="0"/>
              <a:t>Click to edit Master title style</a:t>
            </a:r>
          </a:p>
        </p:txBody>
      </p:sp>
      <p:sp>
        <p:nvSpPr>
          <p:cNvPr id="16" name="Subtitle 2">
            <a:extLst>
              <a:ext uri="{FF2B5EF4-FFF2-40B4-BE49-F238E27FC236}">
                <a16:creationId xmlns:a16="http://schemas.microsoft.com/office/drawing/2014/main" id="{4846D76D-B1D3-9330-420A-6ED740BDB970}"/>
              </a:ext>
            </a:extLst>
          </p:cNvPr>
          <p:cNvSpPr>
            <a:spLocks noGrp="1"/>
          </p:cNvSpPr>
          <p:nvPr>
            <p:ph type="subTitle" idx="1"/>
          </p:nvPr>
        </p:nvSpPr>
        <p:spPr>
          <a:xfrm>
            <a:off x="4476746" y="5277549"/>
            <a:ext cx="7080507" cy="894646"/>
          </a:xfrm>
        </p:spPr>
        <p:txBody>
          <a:bodyPr vert="horz" lIns="91440" tIns="45720" rIns="91440" bIns="45720" rtlCol="0" anchor="t">
            <a:noAutofit/>
          </a:bodyPr>
          <a:lstStyle>
            <a:lvl1pPr marL="0" indent="0">
              <a:buNone/>
              <a:defRPr lang="en-US" sz="1800" dirty="0">
                <a:solidFill>
                  <a:schemeClr val="bg2"/>
                </a:solidFill>
              </a:defRPr>
            </a:lvl1pPr>
          </a:lstStyle>
          <a:p>
            <a:pPr lvl="0"/>
            <a:r>
              <a:rPr lang="en-US" dirty="0"/>
              <a:t>Click to edit Master subtitle style</a:t>
            </a:r>
          </a:p>
        </p:txBody>
      </p:sp>
      <p:sp>
        <p:nvSpPr>
          <p:cNvPr id="14" name="Picture Placeholder 25">
            <a:extLst>
              <a:ext uri="{FF2B5EF4-FFF2-40B4-BE49-F238E27FC236}">
                <a16:creationId xmlns:a16="http://schemas.microsoft.com/office/drawing/2014/main" id="{982E949F-6B9B-8268-EB83-127C78D43502}"/>
              </a:ext>
            </a:extLst>
          </p:cNvPr>
          <p:cNvSpPr>
            <a:spLocks noGrp="1"/>
          </p:cNvSpPr>
          <p:nvPr>
            <p:ph type="pic" sz="quarter" idx="17"/>
          </p:nvPr>
        </p:nvSpPr>
        <p:spPr>
          <a:xfrm>
            <a:off x="0" y="0"/>
            <a:ext cx="3889251" cy="6858000"/>
          </a:xfrm>
          <a:blipFill>
            <a:blip r:embed="rId2">
              <a:alphaModFix amt="60000"/>
            </a:blip>
            <a:stretch>
              <a:fillRect/>
            </a:stretch>
          </a:blipFill>
        </p:spPr>
        <p:txBody>
          <a:bodyPr/>
          <a:lstStyle/>
          <a:p>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4476746" y="6343955"/>
            <a:ext cx="2100482" cy="365125"/>
          </a:xfrm>
        </p:spPr>
        <p:txBody>
          <a:bodyPr>
            <a:noAutofit/>
          </a:bodyPr>
          <a:lstStyle>
            <a:lvl1pPr>
              <a:defRPr>
                <a:solidFill>
                  <a:schemeClr val="bg1"/>
                </a:solidFill>
              </a:defRPr>
            </a:lvl1pPr>
          </a:lstStyle>
          <a:p>
            <a:r>
              <a:rPr lang="en-US"/>
              <a:t>Sample Footer Text</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9635138" y="6343955"/>
            <a:ext cx="1458908" cy="365125"/>
          </a:xfrm>
        </p:spPr>
        <p:txBody>
          <a:bodyPr>
            <a:noAutofit/>
          </a:bodyPr>
          <a:lstStyle>
            <a:lvl1pPr>
              <a:defRPr>
                <a:solidFill>
                  <a:schemeClr val="bg1"/>
                </a:solidFill>
                <a:effectLst/>
              </a:defRPr>
            </a:lvl1pPr>
          </a:lstStyle>
          <a:p>
            <a:fld id="{BFE899EF-3666-4EAB-A626-E7AA02E66CC1}" type="datetime1">
              <a:rPr lang="en-US" smtClean="0"/>
              <a:pPr/>
              <a:t>3/17/2026</a:t>
            </a:fld>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noAutofit/>
          </a:bodyPr>
          <a:lstStyle>
            <a:lvl1pPr>
              <a:defRPr>
                <a:solidFill>
                  <a:schemeClr val="bg1"/>
                </a:solidFill>
              </a:defRPr>
            </a:lvl1pPr>
          </a:lstStyle>
          <a:p>
            <a:fld id="{AEAA3239-9EA4-4A65-A281-97F994456D9F}" type="slidenum">
              <a:rPr lang="en-US" smtClean="0"/>
              <a:pPr/>
              <a:t>‹#›</a:t>
            </a:fld>
            <a:endParaRPr lang="en-US"/>
          </a:p>
        </p:txBody>
      </p:sp>
      <p:cxnSp>
        <p:nvCxnSpPr>
          <p:cNvPr id="18" name="Straight Connector 17">
            <a:extLst>
              <a:ext uri="{FF2B5EF4-FFF2-40B4-BE49-F238E27FC236}">
                <a16:creationId xmlns:a16="http://schemas.microsoft.com/office/drawing/2014/main" id="{DD53745E-5DC2-F332-24A5-4F8F509E820B}"/>
              </a:ext>
            </a:extLst>
          </p:cNvPr>
          <p:cNvCxnSpPr/>
          <p:nvPr userDrawn="1"/>
        </p:nvCxnSpPr>
        <p:spPr>
          <a:xfrm>
            <a:off x="4479797" y="4876800"/>
            <a:ext cx="7077456"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3702073"/>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Statement 2">
    <p:bg>
      <p:bgPr>
        <a:solidFill>
          <a:schemeClr val="accent1">
            <a:lumMod val="50000"/>
          </a:schemeClr>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70572EAA-9C03-6737-7961-89F7D9E127AC}"/>
              </a:ext>
            </a:extLst>
          </p:cNvPr>
          <p:cNvSpPr/>
          <p:nvPr/>
        </p:nvSpPr>
        <p:spPr>
          <a:xfrm>
            <a:off x="11250895" y="5430148"/>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32" cap="flat">
            <a:solidFill>
              <a:schemeClr val="accent2"/>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5D2A1F66-1FB1-8357-178D-CB1C0F8B7E56}"/>
              </a:ext>
            </a:extLst>
          </p:cNvPr>
          <p:cNvSpPr/>
          <p:nvPr/>
        </p:nvSpPr>
        <p:spPr>
          <a:xfrm>
            <a:off x="685800" y="5780643"/>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32" cap="flat">
            <a:solidFill>
              <a:schemeClr val="accent2"/>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EDAD8E75-63C0-8CE8-7E5A-37E4E429140F}"/>
              </a:ext>
            </a:extLst>
          </p:cNvPr>
          <p:cNvSpPr/>
          <p:nvPr/>
        </p:nvSpPr>
        <p:spPr>
          <a:xfrm>
            <a:off x="10998565" y="5512580"/>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32" cap="flat">
            <a:solidFill>
              <a:schemeClr val="accent2"/>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9DF1B2A2-FEB2-CC42-0F0F-71CD13535424}"/>
              </a:ext>
            </a:extLst>
          </p:cNvPr>
          <p:cNvSpPr/>
          <p:nvPr/>
        </p:nvSpPr>
        <p:spPr>
          <a:xfrm>
            <a:off x="10976145" y="5512585"/>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32" cap="flat">
            <a:solidFill>
              <a:schemeClr val="accent2"/>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noAutofit/>
          </a:bodyPr>
          <a:lstStyle>
            <a:lvl1pPr>
              <a:defRPr sz="5400" b="0" i="0" cap="all" baseline="0">
                <a:solidFill>
                  <a:schemeClr val="accent1">
                    <a:lumMod val="50000"/>
                  </a:schemeClr>
                </a:solidFill>
                <a:latin typeface="+mj-lt"/>
              </a:defRPr>
            </a:lvl1p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12648" y="685800"/>
            <a:ext cx="10972800" cy="4572000"/>
          </a:xfrm>
        </p:spPr>
        <p:txBody>
          <a:bodyPr vert="horz" lIns="91440" tIns="45720" rIns="91440" bIns="45720" rtlCol="0" anchor="t">
            <a:noAutofit/>
          </a:bodyPr>
          <a:lstStyle>
            <a:lvl1pPr marL="0" indent="0">
              <a:lnSpc>
                <a:spcPct val="90000"/>
              </a:lnSpc>
              <a:buNone/>
              <a:defRPr lang="en-US" sz="7000" b="0" i="0" cap="all" baseline="0" dirty="0">
                <a:latin typeface="+mn-lt"/>
              </a:defRPr>
            </a:lvl1pPr>
            <a:lvl2pPr marL="228600" indent="0">
              <a:lnSpc>
                <a:spcPct val="90000"/>
              </a:lnSpc>
              <a:buNone/>
              <a:defRPr lang="en-US" sz="7000" b="0" i="0" cap="all" baseline="0" dirty="0">
                <a:latin typeface="+mn-lt"/>
              </a:defRPr>
            </a:lvl2pPr>
            <a:lvl3pPr marL="457200" indent="0">
              <a:lnSpc>
                <a:spcPct val="90000"/>
              </a:lnSpc>
              <a:buNone/>
              <a:defRPr lang="en-US" sz="7000" b="0" i="0" cap="all" baseline="0" dirty="0">
                <a:latin typeface="+mn-lt"/>
              </a:defRPr>
            </a:lvl3pPr>
            <a:lvl4pPr marL="685800" indent="0">
              <a:lnSpc>
                <a:spcPct val="90000"/>
              </a:lnSpc>
              <a:buNone/>
              <a:defRPr lang="en-US" sz="7000" b="0" i="0" cap="all" baseline="0" dirty="0">
                <a:latin typeface="+mn-lt"/>
              </a:defRPr>
            </a:lvl4pPr>
            <a:lvl5pPr marL="914400" indent="0">
              <a:lnSpc>
                <a:spcPct val="90000"/>
              </a:lnSpc>
              <a:buNone/>
              <a:defRPr lang="en-US" sz="7000" b="0" i="0" cap="all" baseline="0" dirty="0">
                <a:latin typeface="+mn-lt"/>
              </a:defRPr>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noAutofit/>
          </a:bodyPr>
          <a:lstStyle/>
          <a:p>
            <a:r>
              <a:rPr lang="en-US"/>
              <a:t>Sample Footer Text</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noAutofit/>
          </a:bodyPr>
          <a:lstStyle/>
          <a:p>
            <a:fld id="{DA4345C7-9F39-4767-92C9-EBF29396D0A9}" type="datetime1">
              <a:rPr lang="en-US" smtClean="0"/>
              <a:t>3/17/2026</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1594551634"/>
      </p:ext>
    </p:extLst>
  </p:cSld>
  <p:clrMapOvr>
    <a:overrideClrMapping bg1="dk1" tx1="lt1" bg2="dk2" tx2="lt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tx2"/>
        </a:solidFill>
        <a:effectLst/>
      </p:bgPr>
    </p:bg>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622479" y="685800"/>
            <a:ext cx="9140953" cy="2699775"/>
          </a:xfrm>
        </p:spPr>
        <p:txBody>
          <a:bodyPr anchor="t">
            <a:noAutofit/>
          </a:bodyPr>
          <a:lstStyle>
            <a:lvl1pPr marL="164592" indent="-164592">
              <a:lnSpc>
                <a:spcPct val="100000"/>
              </a:lnSpc>
              <a:spcBef>
                <a:spcPts val="0"/>
              </a:spcBef>
              <a:buNone/>
              <a:defRPr sz="5400" b="0" i="0" cap="all" baseline="0">
                <a:solidFill>
                  <a:schemeClr val="bg2"/>
                </a:solidFill>
                <a:latin typeface="+mj-lt"/>
              </a:defRPr>
            </a:lvl1pPr>
          </a:lstStyle>
          <a:p>
            <a:pPr lvl="0"/>
            <a:r>
              <a:rPr lang="en-US" dirty="0"/>
              <a:t>Click to add Quote</a:t>
            </a:r>
          </a:p>
        </p:txBody>
      </p:sp>
      <p:sp>
        <p:nvSpPr>
          <p:cNvPr id="4" name="Footer Placeholder 3">
            <a:extLst>
              <a:ext uri="{FF2B5EF4-FFF2-40B4-BE49-F238E27FC236}">
                <a16:creationId xmlns:a16="http://schemas.microsoft.com/office/drawing/2014/main" id="{B23912E3-7555-EAAB-BE83-59ED3B5C9E5B}"/>
              </a:ext>
            </a:extLst>
          </p:cNvPr>
          <p:cNvSpPr>
            <a:spLocks noGrp="1"/>
          </p:cNvSpPr>
          <p:nvPr>
            <p:ph type="ftr" sz="quarter" idx="11"/>
          </p:nvPr>
        </p:nvSpPr>
        <p:spPr/>
        <p:txBody>
          <a:bodyPr>
            <a:noAutofit/>
          </a:bodyPr>
          <a:lstStyle>
            <a:lvl1pPr>
              <a:defRPr>
                <a:solidFill>
                  <a:schemeClr val="bg1"/>
                </a:solidFill>
              </a:defRPr>
            </a:lvl1pPr>
          </a:lstStyle>
          <a:p>
            <a:r>
              <a:rPr lang="en-US"/>
              <a:t>Sample Footer Text</a:t>
            </a:r>
          </a:p>
        </p:txBody>
      </p:sp>
      <p:sp>
        <p:nvSpPr>
          <p:cNvPr id="3" name="Date Placeholder 2">
            <a:extLst>
              <a:ext uri="{FF2B5EF4-FFF2-40B4-BE49-F238E27FC236}">
                <a16:creationId xmlns:a16="http://schemas.microsoft.com/office/drawing/2014/main" id="{C344C372-F7FA-5AA5-92C1-CF476A26623E}"/>
              </a:ext>
            </a:extLst>
          </p:cNvPr>
          <p:cNvSpPr>
            <a:spLocks noGrp="1"/>
          </p:cNvSpPr>
          <p:nvPr>
            <p:ph type="dt" sz="half" idx="10"/>
          </p:nvPr>
        </p:nvSpPr>
        <p:spPr/>
        <p:txBody>
          <a:bodyPr>
            <a:noAutofit/>
          </a:bodyPr>
          <a:lstStyle>
            <a:lvl1pPr>
              <a:defRPr>
                <a:solidFill>
                  <a:schemeClr val="bg1"/>
                </a:solidFill>
              </a:defRPr>
            </a:lvl1pPr>
          </a:lstStyle>
          <a:p>
            <a:fld id="{4A6891D2-C712-4357-A4F9-7362E459A272}" type="datetime1">
              <a:rPr lang="en-US" smtClean="0"/>
              <a:pPr/>
              <a:t>3/17/2026</a:t>
            </a:fld>
            <a:endParaRPr lang="en-US"/>
          </a:p>
        </p:txBody>
      </p:sp>
      <p:sp>
        <p:nvSpPr>
          <p:cNvPr id="5" name="Slide Number Placeholder 4">
            <a:extLst>
              <a:ext uri="{FF2B5EF4-FFF2-40B4-BE49-F238E27FC236}">
                <a16:creationId xmlns:a16="http://schemas.microsoft.com/office/drawing/2014/main" id="{C6EAECF6-9F03-4C12-4BD4-4E8AE63A4F3A}"/>
              </a:ext>
            </a:extLst>
          </p:cNvPr>
          <p:cNvSpPr>
            <a:spLocks noGrp="1"/>
          </p:cNvSpPr>
          <p:nvPr>
            <p:ph type="sldNum" sz="quarter" idx="12"/>
          </p:nvPr>
        </p:nvSpPr>
        <p:spPr/>
        <p:txBody>
          <a:bodyPr>
            <a:noAutofit/>
          </a:bodyPr>
          <a:lstStyle>
            <a:lvl1pPr>
              <a:defRPr>
                <a:solidFill>
                  <a:schemeClr val="bg1"/>
                </a:solidFill>
              </a:defRPr>
            </a:lvl1pPr>
          </a:lstStyle>
          <a:p>
            <a:fld id="{AEAA3239-9EA4-4A65-A281-97F994456D9F}" type="slidenum">
              <a:rPr lang="en-US" smtClean="0"/>
              <a:pPr/>
              <a:t>‹#›</a:t>
            </a:fld>
            <a:endParaRPr lang="en-US"/>
          </a:p>
        </p:txBody>
      </p:sp>
      <p:sp>
        <p:nvSpPr>
          <p:cNvPr id="8" name="Freeform: Shape 7">
            <a:extLst>
              <a:ext uri="{FF2B5EF4-FFF2-40B4-BE49-F238E27FC236}">
                <a16:creationId xmlns:a16="http://schemas.microsoft.com/office/drawing/2014/main" id="{FE594965-EF4A-40C0-FED1-CF5564CED970}"/>
              </a:ext>
            </a:extLst>
          </p:cNvPr>
          <p:cNvSpPr/>
          <p:nvPr/>
        </p:nvSpPr>
        <p:spPr>
          <a:xfrm>
            <a:off x="11250895" y="4562061"/>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32" cap="flat">
            <a:solidFill>
              <a:schemeClr val="accent4"/>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69DE90F9-432C-AEEC-88D5-177A0E299391}"/>
              </a:ext>
            </a:extLst>
          </p:cNvPr>
          <p:cNvSpPr/>
          <p:nvPr/>
        </p:nvSpPr>
        <p:spPr>
          <a:xfrm>
            <a:off x="685800" y="4912556"/>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32" cap="flat">
            <a:solidFill>
              <a:schemeClr val="accent4"/>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78ECD3CD-C697-A46B-71F2-D64BD77C395C}"/>
              </a:ext>
            </a:extLst>
          </p:cNvPr>
          <p:cNvSpPr/>
          <p:nvPr/>
        </p:nvSpPr>
        <p:spPr>
          <a:xfrm>
            <a:off x="10998565" y="4644493"/>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32" cap="flat">
            <a:solidFill>
              <a:schemeClr val="accent4"/>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546793A7-6512-567E-DAFF-BB4A63B89DC3}"/>
              </a:ext>
            </a:extLst>
          </p:cNvPr>
          <p:cNvSpPr/>
          <p:nvPr/>
        </p:nvSpPr>
        <p:spPr>
          <a:xfrm>
            <a:off x="10976145" y="4644498"/>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32" cap="flat">
            <a:solidFill>
              <a:schemeClr val="accent4"/>
            </a:solidFill>
            <a:prstDash val="solid"/>
            <a:miter/>
          </a:ln>
        </p:spPr>
        <p:txBody>
          <a:bodyPr rtlCol="0" anchor="ctr"/>
          <a:lstStyle/>
          <a:p>
            <a:endParaRPr lang="en-US"/>
          </a:p>
        </p:txBody>
      </p:sp>
      <p:sp>
        <p:nvSpPr>
          <p:cNvPr id="6" name="Title 5">
            <a:extLst>
              <a:ext uri="{FF2B5EF4-FFF2-40B4-BE49-F238E27FC236}">
                <a16:creationId xmlns:a16="http://schemas.microsoft.com/office/drawing/2014/main" id="{A66A0D5A-6B2D-15B8-4FC0-30535DF01217}"/>
              </a:ext>
            </a:extLst>
          </p:cNvPr>
          <p:cNvSpPr>
            <a:spLocks noGrp="1"/>
          </p:cNvSpPr>
          <p:nvPr>
            <p:ph type="title" hasCustomPrompt="1"/>
          </p:nvPr>
        </p:nvSpPr>
        <p:spPr>
          <a:xfrm>
            <a:off x="612648" y="5486398"/>
            <a:ext cx="10058400" cy="669473"/>
          </a:xfrm>
        </p:spPr>
        <p:txBody>
          <a:bodyPr anchor="ctr">
            <a:normAutofit/>
          </a:bodyPr>
          <a:lstStyle>
            <a:lvl1pPr>
              <a:lnSpc>
                <a:spcPct val="120000"/>
              </a:lnSpc>
              <a:defRPr sz="1800" cap="none" baseline="0">
                <a:solidFill>
                  <a:schemeClr val="bg2"/>
                </a:solidFill>
              </a:defRPr>
            </a:lvl1pPr>
          </a:lstStyle>
          <a:p>
            <a:r>
              <a:rPr lang="en-US" dirty="0"/>
              <a:t>Quote Author</a:t>
            </a:r>
          </a:p>
        </p:txBody>
      </p:sp>
    </p:spTree>
    <p:extLst>
      <p:ext uri="{BB962C8B-B14F-4D97-AF65-F5344CB8AC3E}">
        <p14:creationId xmlns:p14="http://schemas.microsoft.com/office/powerpoint/2010/main" val="17991821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2">
    <p:bg>
      <p:bgPr>
        <a:solidFill>
          <a:schemeClr val="accent4"/>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7D86F34B-87C2-AC58-5483-78C0E5DB477C}"/>
              </a:ext>
            </a:extLst>
          </p:cNvPr>
          <p:cNvSpPr/>
          <p:nvPr/>
        </p:nvSpPr>
        <p:spPr>
          <a:xfrm>
            <a:off x="11254003" y="729226"/>
            <a:ext cx="6296" cy="742941"/>
          </a:xfrm>
          <a:custGeom>
            <a:avLst/>
            <a:gdLst>
              <a:gd name="connsiteX0" fmla="*/ 0 w 6296"/>
              <a:gd name="connsiteY0" fmla="*/ 0 h 742941"/>
              <a:gd name="connsiteX1" fmla="*/ 0 w 6296"/>
              <a:gd name="connsiteY1" fmla="*/ 742942 h 742941"/>
            </a:gdLst>
            <a:ahLst/>
            <a:cxnLst>
              <a:cxn ang="0">
                <a:pos x="connsiteX0" y="connsiteY0"/>
              </a:cxn>
              <a:cxn ang="0">
                <a:pos x="connsiteX1" y="connsiteY1"/>
              </a:cxn>
            </a:cxnLst>
            <a:rect l="l" t="t" r="r" b="b"/>
            <a:pathLst>
              <a:path w="6296" h="742941">
                <a:moveTo>
                  <a:pt x="0" y="0"/>
                </a:moveTo>
                <a:lnTo>
                  <a:pt x="0" y="742942"/>
                </a:lnTo>
              </a:path>
            </a:pathLst>
          </a:custGeom>
          <a:ln w="31077" cap="flat">
            <a:solidFill>
              <a:schemeClr val="bg2"/>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CB6B59A7-7C3C-7431-CC9A-51EFBA257959}"/>
              </a:ext>
            </a:extLst>
          </p:cNvPr>
          <p:cNvSpPr/>
          <p:nvPr/>
        </p:nvSpPr>
        <p:spPr>
          <a:xfrm>
            <a:off x="10866791" y="1080910"/>
            <a:ext cx="742942" cy="6296"/>
          </a:xfrm>
          <a:custGeom>
            <a:avLst/>
            <a:gdLst>
              <a:gd name="connsiteX0" fmla="*/ 742942 w 742942"/>
              <a:gd name="connsiteY0" fmla="*/ 0 h 6296"/>
              <a:gd name="connsiteX1" fmla="*/ 0 w 742942"/>
              <a:gd name="connsiteY1" fmla="*/ 0 h 6296"/>
            </a:gdLst>
            <a:ahLst/>
            <a:cxnLst>
              <a:cxn ang="0">
                <a:pos x="connsiteX0" y="connsiteY0"/>
              </a:cxn>
              <a:cxn ang="0">
                <a:pos x="connsiteX1" y="connsiteY1"/>
              </a:cxn>
            </a:cxnLst>
            <a:rect l="l" t="t" r="r" b="b"/>
            <a:pathLst>
              <a:path w="742942" h="6296">
                <a:moveTo>
                  <a:pt x="742942" y="0"/>
                </a:moveTo>
                <a:lnTo>
                  <a:pt x="0" y="0"/>
                </a:lnTo>
              </a:path>
            </a:pathLst>
          </a:custGeom>
          <a:ln w="31077" cap="flat">
            <a:solidFill>
              <a:schemeClr val="bg2"/>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ED2D0661-BB9A-E751-A4EB-2C95BF96A560}"/>
              </a:ext>
            </a:extLst>
          </p:cNvPr>
          <p:cNvSpPr/>
          <p:nvPr/>
        </p:nvSpPr>
        <p:spPr>
          <a:xfrm>
            <a:off x="11003886" y="811408"/>
            <a:ext cx="525338" cy="525339"/>
          </a:xfrm>
          <a:custGeom>
            <a:avLst/>
            <a:gdLst>
              <a:gd name="connsiteX0" fmla="*/ 525339 w 525338"/>
              <a:gd name="connsiteY0" fmla="*/ 0 h 525339"/>
              <a:gd name="connsiteX1" fmla="*/ 0 w 525338"/>
              <a:gd name="connsiteY1" fmla="*/ 525339 h 525339"/>
            </a:gdLst>
            <a:ahLst/>
            <a:cxnLst>
              <a:cxn ang="0">
                <a:pos x="connsiteX0" y="connsiteY0"/>
              </a:cxn>
              <a:cxn ang="0">
                <a:pos x="connsiteX1" y="connsiteY1"/>
              </a:cxn>
            </a:cxnLst>
            <a:rect l="l" t="t" r="r" b="b"/>
            <a:pathLst>
              <a:path w="525338" h="525339">
                <a:moveTo>
                  <a:pt x="525339" y="0"/>
                </a:moveTo>
                <a:lnTo>
                  <a:pt x="0" y="525339"/>
                </a:lnTo>
              </a:path>
            </a:pathLst>
          </a:custGeom>
          <a:ln w="31077" cap="flat">
            <a:solidFill>
              <a:schemeClr val="bg2"/>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F09A5AB9-86E5-2BD1-8EFC-49C204619282}"/>
              </a:ext>
            </a:extLst>
          </p:cNvPr>
          <p:cNvSpPr/>
          <p:nvPr/>
        </p:nvSpPr>
        <p:spPr>
          <a:xfrm>
            <a:off x="10981626" y="811414"/>
            <a:ext cx="525342" cy="525339"/>
          </a:xfrm>
          <a:custGeom>
            <a:avLst/>
            <a:gdLst>
              <a:gd name="connsiteX0" fmla="*/ 525343 w 525342"/>
              <a:gd name="connsiteY0" fmla="*/ 525339 h 525339"/>
              <a:gd name="connsiteX1" fmla="*/ 0 w 525342"/>
              <a:gd name="connsiteY1" fmla="*/ 0 h 525339"/>
            </a:gdLst>
            <a:ahLst/>
            <a:cxnLst>
              <a:cxn ang="0">
                <a:pos x="connsiteX0" y="connsiteY0"/>
              </a:cxn>
              <a:cxn ang="0">
                <a:pos x="connsiteX1" y="connsiteY1"/>
              </a:cxn>
            </a:cxnLst>
            <a:rect l="l" t="t" r="r" b="b"/>
            <a:pathLst>
              <a:path w="525342" h="525339">
                <a:moveTo>
                  <a:pt x="525343" y="525339"/>
                </a:moveTo>
                <a:lnTo>
                  <a:pt x="0" y="0"/>
                </a:lnTo>
              </a:path>
            </a:pathLst>
          </a:custGeom>
          <a:ln w="31077" cap="flat">
            <a:solidFill>
              <a:schemeClr val="bg2"/>
            </a:solidFill>
            <a:prstDash val="solid"/>
            <a:miter/>
          </a:ln>
        </p:spPr>
        <p:txBody>
          <a:bodyPr rtlCol="0" anchor="ctr"/>
          <a:lstStyle/>
          <a:p>
            <a:endParaRPr lang="en-US"/>
          </a:p>
        </p:txBody>
      </p:sp>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612647" y="1600200"/>
            <a:ext cx="10055353" cy="3657601"/>
          </a:xfrm>
        </p:spPr>
        <p:txBody>
          <a:bodyPr anchor="b">
            <a:noAutofit/>
          </a:bodyPr>
          <a:lstStyle>
            <a:lvl1pPr marL="164592" indent="-164592">
              <a:lnSpc>
                <a:spcPct val="100000"/>
              </a:lnSpc>
              <a:spcBef>
                <a:spcPts val="0"/>
              </a:spcBef>
              <a:buNone/>
              <a:defRPr sz="5400" b="0" i="0" cap="all" baseline="0">
                <a:solidFill>
                  <a:schemeClr val="bg2"/>
                </a:solidFill>
                <a:latin typeface="+mj-lt"/>
              </a:defRPr>
            </a:lvl1pPr>
          </a:lstStyle>
          <a:p>
            <a:pPr lvl="0"/>
            <a:r>
              <a:rPr lang="en-US" dirty="0"/>
              <a:t>Click to add Quote</a:t>
            </a:r>
          </a:p>
        </p:txBody>
      </p:sp>
      <p:sp>
        <p:nvSpPr>
          <p:cNvPr id="4" name="Footer Placeholder 3">
            <a:extLst>
              <a:ext uri="{FF2B5EF4-FFF2-40B4-BE49-F238E27FC236}">
                <a16:creationId xmlns:a16="http://schemas.microsoft.com/office/drawing/2014/main" id="{B23912E3-7555-EAAB-BE83-59ED3B5C9E5B}"/>
              </a:ext>
            </a:extLst>
          </p:cNvPr>
          <p:cNvSpPr>
            <a:spLocks noGrp="1"/>
          </p:cNvSpPr>
          <p:nvPr>
            <p:ph type="ftr" sz="quarter" idx="11"/>
          </p:nvPr>
        </p:nvSpPr>
        <p:spPr/>
        <p:txBody>
          <a:bodyPr>
            <a:noAutofit/>
          </a:bodyPr>
          <a:lstStyle>
            <a:lvl1pPr>
              <a:defRPr>
                <a:solidFill>
                  <a:schemeClr val="bg1"/>
                </a:solidFill>
              </a:defRPr>
            </a:lvl1pPr>
          </a:lstStyle>
          <a:p>
            <a:r>
              <a:rPr lang="en-US"/>
              <a:t>Sample Footer Text</a:t>
            </a:r>
          </a:p>
        </p:txBody>
      </p:sp>
      <p:sp>
        <p:nvSpPr>
          <p:cNvPr id="3" name="Date Placeholder 2">
            <a:extLst>
              <a:ext uri="{FF2B5EF4-FFF2-40B4-BE49-F238E27FC236}">
                <a16:creationId xmlns:a16="http://schemas.microsoft.com/office/drawing/2014/main" id="{C344C372-F7FA-5AA5-92C1-CF476A26623E}"/>
              </a:ext>
            </a:extLst>
          </p:cNvPr>
          <p:cNvSpPr>
            <a:spLocks noGrp="1"/>
          </p:cNvSpPr>
          <p:nvPr>
            <p:ph type="dt" sz="half" idx="10"/>
          </p:nvPr>
        </p:nvSpPr>
        <p:spPr/>
        <p:txBody>
          <a:bodyPr>
            <a:noAutofit/>
          </a:bodyPr>
          <a:lstStyle>
            <a:lvl1pPr>
              <a:defRPr>
                <a:solidFill>
                  <a:schemeClr val="bg1"/>
                </a:solidFill>
              </a:defRPr>
            </a:lvl1pPr>
          </a:lstStyle>
          <a:p>
            <a:fld id="{234566FD-24FB-4338-A35C-D9AE347B4F66}" type="datetime1">
              <a:rPr lang="en-US" smtClean="0"/>
              <a:pPr/>
              <a:t>3/17/2026</a:t>
            </a:fld>
            <a:endParaRPr lang="en-US"/>
          </a:p>
        </p:txBody>
      </p:sp>
      <p:sp>
        <p:nvSpPr>
          <p:cNvPr id="5" name="Slide Number Placeholder 4">
            <a:extLst>
              <a:ext uri="{FF2B5EF4-FFF2-40B4-BE49-F238E27FC236}">
                <a16:creationId xmlns:a16="http://schemas.microsoft.com/office/drawing/2014/main" id="{C6EAECF6-9F03-4C12-4BD4-4E8AE63A4F3A}"/>
              </a:ext>
            </a:extLst>
          </p:cNvPr>
          <p:cNvSpPr>
            <a:spLocks noGrp="1"/>
          </p:cNvSpPr>
          <p:nvPr>
            <p:ph type="sldNum" sz="quarter" idx="12"/>
          </p:nvPr>
        </p:nvSpPr>
        <p:spPr/>
        <p:txBody>
          <a:bodyPr>
            <a:noAutofit/>
          </a:bodyPr>
          <a:lstStyle>
            <a:lvl1pPr>
              <a:defRPr>
                <a:solidFill>
                  <a:schemeClr val="bg1"/>
                </a:solidFill>
              </a:defRPr>
            </a:lvl1pPr>
          </a:lstStyle>
          <a:p>
            <a:fld id="{AEAA3239-9EA4-4A65-A281-97F994456D9F}" type="slidenum">
              <a:rPr lang="en-US" smtClean="0"/>
              <a:pPr/>
              <a:t>‹#›</a:t>
            </a:fld>
            <a:endParaRPr lang="en-US"/>
          </a:p>
        </p:txBody>
      </p:sp>
      <p:sp>
        <p:nvSpPr>
          <p:cNvPr id="13" name="Title 5">
            <a:extLst>
              <a:ext uri="{FF2B5EF4-FFF2-40B4-BE49-F238E27FC236}">
                <a16:creationId xmlns:a16="http://schemas.microsoft.com/office/drawing/2014/main" id="{A4A8879E-F637-BA38-C325-517B59E125EE}"/>
              </a:ext>
            </a:extLst>
          </p:cNvPr>
          <p:cNvSpPr>
            <a:spLocks noGrp="1"/>
          </p:cNvSpPr>
          <p:nvPr>
            <p:ph type="title" hasCustomPrompt="1"/>
          </p:nvPr>
        </p:nvSpPr>
        <p:spPr>
          <a:xfrm>
            <a:off x="612648" y="5486398"/>
            <a:ext cx="10058400" cy="669473"/>
          </a:xfrm>
        </p:spPr>
        <p:txBody>
          <a:bodyPr anchor="ctr">
            <a:normAutofit/>
          </a:bodyPr>
          <a:lstStyle>
            <a:lvl1pPr>
              <a:lnSpc>
                <a:spcPct val="120000"/>
              </a:lnSpc>
              <a:defRPr sz="1800" cap="none" baseline="0">
                <a:solidFill>
                  <a:schemeClr val="bg2"/>
                </a:solidFill>
              </a:defRPr>
            </a:lvl1pPr>
          </a:lstStyle>
          <a:p>
            <a:r>
              <a:rPr lang="en-US" dirty="0"/>
              <a:t>Quote Author</a:t>
            </a:r>
          </a:p>
        </p:txBody>
      </p:sp>
    </p:spTree>
    <p:extLst>
      <p:ext uri="{BB962C8B-B14F-4D97-AF65-F5344CB8AC3E}">
        <p14:creationId xmlns:p14="http://schemas.microsoft.com/office/powerpoint/2010/main" val="2160219630"/>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3">
    <p:bg>
      <p:bgPr>
        <a:solidFill>
          <a:schemeClr val="accent1">
            <a:lumMod val="50000"/>
          </a:schemeClr>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20ED10B2-4172-93C9-B408-242DDBA504A8}"/>
              </a:ext>
            </a:extLst>
          </p:cNvPr>
          <p:cNvSpPr/>
          <p:nvPr/>
        </p:nvSpPr>
        <p:spPr>
          <a:xfrm>
            <a:off x="11250895" y="5430148"/>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32" cap="flat">
            <a:solidFill>
              <a:schemeClr val="accent2"/>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4CF4AA95-C597-81F0-35EA-96B5BA7A12BB}"/>
              </a:ext>
            </a:extLst>
          </p:cNvPr>
          <p:cNvSpPr/>
          <p:nvPr/>
        </p:nvSpPr>
        <p:spPr>
          <a:xfrm>
            <a:off x="685800" y="5780643"/>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32" cap="flat">
            <a:solidFill>
              <a:schemeClr val="accent2"/>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EDA37871-D86F-9BA6-1D96-9B3392C2F247}"/>
              </a:ext>
            </a:extLst>
          </p:cNvPr>
          <p:cNvSpPr/>
          <p:nvPr/>
        </p:nvSpPr>
        <p:spPr>
          <a:xfrm>
            <a:off x="10998565" y="5512580"/>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32" cap="flat">
            <a:solidFill>
              <a:schemeClr val="accent2"/>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DB203EFA-FE43-9B63-5768-4A3FD1509639}"/>
              </a:ext>
            </a:extLst>
          </p:cNvPr>
          <p:cNvSpPr/>
          <p:nvPr/>
        </p:nvSpPr>
        <p:spPr>
          <a:xfrm>
            <a:off x="10976145" y="5512585"/>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32" cap="flat">
            <a:solidFill>
              <a:schemeClr val="accent2"/>
            </a:solidFill>
            <a:prstDash val="solid"/>
            <a:miter/>
          </a:ln>
        </p:spPr>
        <p:txBody>
          <a:bodyPr rtlCol="0" anchor="ctr"/>
          <a:lstStyle/>
          <a:p>
            <a:endParaRPr lang="en-US"/>
          </a:p>
        </p:txBody>
      </p:sp>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612648" y="868680"/>
            <a:ext cx="9140952" cy="3660746"/>
          </a:xfrm>
        </p:spPr>
        <p:txBody>
          <a:bodyPr anchor="ctr">
            <a:noAutofit/>
          </a:bodyPr>
          <a:lstStyle>
            <a:lvl1pPr marL="164592" indent="-164592">
              <a:lnSpc>
                <a:spcPct val="110000"/>
              </a:lnSpc>
              <a:spcBef>
                <a:spcPts val="0"/>
              </a:spcBef>
              <a:buNone/>
              <a:defRPr sz="5400" b="0" i="0" cap="all" baseline="0">
                <a:solidFill>
                  <a:schemeClr val="bg2"/>
                </a:solidFill>
                <a:latin typeface="+mj-lt"/>
              </a:defRPr>
            </a:lvl1pPr>
          </a:lstStyle>
          <a:p>
            <a:pPr lvl="0"/>
            <a:r>
              <a:rPr lang="en-US" dirty="0"/>
              <a:t>Click to add Quote</a:t>
            </a:r>
          </a:p>
        </p:txBody>
      </p:sp>
      <p:sp>
        <p:nvSpPr>
          <p:cNvPr id="4" name="Footer Placeholder 3">
            <a:extLst>
              <a:ext uri="{FF2B5EF4-FFF2-40B4-BE49-F238E27FC236}">
                <a16:creationId xmlns:a16="http://schemas.microsoft.com/office/drawing/2014/main" id="{B23912E3-7555-EAAB-BE83-59ED3B5C9E5B}"/>
              </a:ext>
            </a:extLst>
          </p:cNvPr>
          <p:cNvSpPr>
            <a:spLocks noGrp="1"/>
          </p:cNvSpPr>
          <p:nvPr>
            <p:ph type="ftr" sz="quarter" idx="11"/>
          </p:nvPr>
        </p:nvSpPr>
        <p:spPr/>
        <p:txBody>
          <a:bodyPr>
            <a:noAutofit/>
          </a:bodyPr>
          <a:lstStyle>
            <a:lvl1pPr>
              <a:defRPr>
                <a:solidFill>
                  <a:schemeClr val="bg1"/>
                </a:solidFill>
              </a:defRPr>
            </a:lvl1pPr>
          </a:lstStyle>
          <a:p>
            <a:r>
              <a:rPr lang="en-US"/>
              <a:t>Sample Footer Text</a:t>
            </a:r>
          </a:p>
        </p:txBody>
      </p:sp>
      <p:sp>
        <p:nvSpPr>
          <p:cNvPr id="3" name="Date Placeholder 2">
            <a:extLst>
              <a:ext uri="{FF2B5EF4-FFF2-40B4-BE49-F238E27FC236}">
                <a16:creationId xmlns:a16="http://schemas.microsoft.com/office/drawing/2014/main" id="{C344C372-F7FA-5AA5-92C1-CF476A26623E}"/>
              </a:ext>
            </a:extLst>
          </p:cNvPr>
          <p:cNvSpPr>
            <a:spLocks noGrp="1"/>
          </p:cNvSpPr>
          <p:nvPr>
            <p:ph type="dt" sz="half" idx="10"/>
          </p:nvPr>
        </p:nvSpPr>
        <p:spPr/>
        <p:txBody>
          <a:bodyPr>
            <a:noAutofit/>
          </a:bodyPr>
          <a:lstStyle>
            <a:lvl1pPr>
              <a:defRPr>
                <a:solidFill>
                  <a:schemeClr val="bg1"/>
                </a:solidFill>
              </a:defRPr>
            </a:lvl1pPr>
          </a:lstStyle>
          <a:p>
            <a:fld id="{D02BF1DD-1BF4-406D-9906-B4846BCC8D55}" type="datetime1">
              <a:rPr lang="en-US" smtClean="0"/>
              <a:pPr/>
              <a:t>3/17/2026</a:t>
            </a:fld>
            <a:endParaRPr lang="en-US"/>
          </a:p>
        </p:txBody>
      </p:sp>
      <p:sp>
        <p:nvSpPr>
          <p:cNvPr id="5" name="Slide Number Placeholder 4">
            <a:extLst>
              <a:ext uri="{FF2B5EF4-FFF2-40B4-BE49-F238E27FC236}">
                <a16:creationId xmlns:a16="http://schemas.microsoft.com/office/drawing/2014/main" id="{C6EAECF6-9F03-4C12-4BD4-4E8AE63A4F3A}"/>
              </a:ext>
            </a:extLst>
          </p:cNvPr>
          <p:cNvSpPr>
            <a:spLocks noGrp="1"/>
          </p:cNvSpPr>
          <p:nvPr>
            <p:ph type="sldNum" sz="quarter" idx="12"/>
          </p:nvPr>
        </p:nvSpPr>
        <p:spPr/>
        <p:txBody>
          <a:bodyPr>
            <a:noAutofit/>
          </a:bodyPr>
          <a:lstStyle>
            <a:lvl1pPr>
              <a:defRPr>
                <a:solidFill>
                  <a:schemeClr val="bg1"/>
                </a:solidFill>
              </a:defRPr>
            </a:lvl1pPr>
          </a:lstStyle>
          <a:p>
            <a:fld id="{AEAA3239-9EA4-4A65-A281-97F994456D9F}" type="slidenum">
              <a:rPr lang="en-US" smtClean="0"/>
              <a:pPr/>
              <a:t>‹#›</a:t>
            </a:fld>
            <a:endParaRPr lang="en-US"/>
          </a:p>
        </p:txBody>
      </p:sp>
      <p:sp>
        <p:nvSpPr>
          <p:cNvPr id="13" name="Title 12">
            <a:extLst>
              <a:ext uri="{FF2B5EF4-FFF2-40B4-BE49-F238E27FC236}">
                <a16:creationId xmlns:a16="http://schemas.microsoft.com/office/drawing/2014/main" id="{F259B8E5-883A-B6CE-4C6C-F6F48B038CDE}"/>
              </a:ext>
            </a:extLst>
          </p:cNvPr>
          <p:cNvSpPr>
            <a:spLocks noGrp="1"/>
          </p:cNvSpPr>
          <p:nvPr>
            <p:ph type="title" hasCustomPrompt="1"/>
          </p:nvPr>
        </p:nvSpPr>
        <p:spPr>
          <a:xfrm>
            <a:off x="612648" y="4617720"/>
            <a:ext cx="9140951" cy="788609"/>
          </a:xfrm>
        </p:spPr>
        <p:txBody>
          <a:bodyPr anchor="t">
            <a:normAutofit/>
          </a:bodyPr>
          <a:lstStyle>
            <a:lvl1pPr>
              <a:lnSpc>
                <a:spcPct val="120000"/>
              </a:lnSpc>
              <a:defRPr sz="1800" cap="none" baseline="0">
                <a:solidFill>
                  <a:schemeClr val="bg2"/>
                </a:solidFill>
              </a:defRPr>
            </a:lvl1pPr>
          </a:lstStyle>
          <a:p>
            <a:r>
              <a:rPr lang="en-US" dirty="0"/>
              <a:t>Quote Author</a:t>
            </a:r>
          </a:p>
        </p:txBody>
      </p:sp>
    </p:spTree>
    <p:extLst>
      <p:ext uri="{BB962C8B-B14F-4D97-AF65-F5344CB8AC3E}">
        <p14:creationId xmlns:p14="http://schemas.microsoft.com/office/powerpoint/2010/main" val="22918804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685800"/>
            <a:ext cx="10963655" cy="1133170"/>
          </a:xfrm>
        </p:spPr>
        <p:txBody>
          <a:bodyPr anchor="b">
            <a:noAutofit/>
          </a:bodyPr>
          <a:lstStyle/>
          <a:p>
            <a:r>
              <a:rPr lang="en-US" dirty="0"/>
              <a:t>Click to edit Master title style</a:t>
            </a:r>
          </a:p>
        </p:txBody>
      </p:sp>
      <p:sp>
        <p:nvSpPr>
          <p:cNvPr id="4" name="Content Placeholder 3">
            <a:extLst>
              <a:ext uri="{FF2B5EF4-FFF2-40B4-BE49-F238E27FC236}">
                <a16:creationId xmlns:a16="http://schemas.microsoft.com/office/drawing/2014/main" id="{6627D5A5-84C3-7EDE-A8EB-2DE057DE46AB}"/>
              </a:ext>
            </a:extLst>
          </p:cNvPr>
          <p:cNvSpPr>
            <a:spLocks noGrp="1"/>
          </p:cNvSpPr>
          <p:nvPr>
            <p:ph sz="quarter" idx="15"/>
          </p:nvPr>
        </p:nvSpPr>
        <p:spPr>
          <a:xfrm>
            <a:off x="612775" y="1965960"/>
            <a:ext cx="5074920" cy="4195763"/>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9">
            <a:extLst>
              <a:ext uri="{FF2B5EF4-FFF2-40B4-BE49-F238E27FC236}">
                <a16:creationId xmlns:a16="http://schemas.microsoft.com/office/drawing/2014/main" id="{D54150AE-A7C6-D328-35D7-F5B840930E3B}"/>
              </a:ext>
            </a:extLst>
          </p:cNvPr>
          <p:cNvSpPr>
            <a:spLocks noGrp="1"/>
          </p:cNvSpPr>
          <p:nvPr>
            <p:ph sz="quarter" idx="16"/>
          </p:nvPr>
        </p:nvSpPr>
        <p:spPr>
          <a:xfrm>
            <a:off x="6470969" y="1965960"/>
            <a:ext cx="5075237" cy="4195763"/>
          </a:xfrm>
        </p:spPr>
        <p:txBody>
          <a:bodyPr>
            <a:no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noAutofit/>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noAutofit/>
          </a:bodyPr>
          <a:lstStyle/>
          <a:p>
            <a:fld id="{CD0A52C9-A7D6-4EB8-8F3D-1519181DDC1D}" type="datetime1">
              <a:rPr lang="en-US" smtClean="0"/>
              <a:t>3/17/2026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27902439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FA77448-F1DA-CAC1-9B05-8F5CE65586ED}"/>
              </a:ext>
            </a:extLst>
          </p:cNvPr>
          <p:cNvSpPr>
            <a:spLocks noGrp="1"/>
          </p:cNvSpPr>
          <p:nvPr>
            <p:ph type="title"/>
          </p:nvPr>
        </p:nvSpPr>
        <p:spPr>
          <a:xfrm>
            <a:off x="612647" y="685800"/>
            <a:ext cx="10963655" cy="1133170"/>
          </a:xfrm>
        </p:spPr>
        <p:txBody>
          <a:bodyPr anchor="b">
            <a:noAutofit/>
          </a:bodyPr>
          <a:lstStyle/>
          <a:p>
            <a:r>
              <a:rPr lang="en-US" dirty="0"/>
              <a:t>Click to edit Master title style</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40080" y="1878566"/>
            <a:ext cx="5074920" cy="559834"/>
          </a:xfrm>
        </p:spPr>
        <p:txBody>
          <a:bodyPr anchor="b">
            <a:noAutofit/>
          </a:bodyPr>
          <a:lstStyle>
            <a:lvl1pPr marL="0" indent="0">
              <a:lnSpc>
                <a:spcPct val="90000"/>
              </a:lnSpc>
              <a:buNone/>
              <a:defRPr sz="16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497572" y="1878566"/>
            <a:ext cx="5075556" cy="559834"/>
          </a:xfrm>
        </p:spPr>
        <p:txBody>
          <a:bodyPr anchor="b">
            <a:noAutofit/>
          </a:bodyPr>
          <a:lstStyle>
            <a:lvl1pPr marL="0" indent="0">
              <a:lnSpc>
                <a:spcPct val="90000"/>
              </a:lnSpc>
              <a:buNone/>
              <a:defRPr sz="16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5776AAF7-C632-FCD0-6A60-E0EA4A52F229}"/>
              </a:ext>
            </a:extLst>
          </p:cNvPr>
          <p:cNvSpPr>
            <a:spLocks noGrp="1"/>
          </p:cNvSpPr>
          <p:nvPr>
            <p:ph sz="quarter" idx="15"/>
          </p:nvPr>
        </p:nvSpPr>
        <p:spPr>
          <a:xfrm>
            <a:off x="609600" y="2514600"/>
            <a:ext cx="5075238" cy="3659188"/>
          </a:xfrm>
        </p:spPr>
        <p:txBody>
          <a:bodyPr>
            <a:no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1">
            <a:extLst>
              <a:ext uri="{FF2B5EF4-FFF2-40B4-BE49-F238E27FC236}">
                <a16:creationId xmlns:a16="http://schemas.microsoft.com/office/drawing/2014/main" id="{CD998360-6973-27D8-8B08-ACAE10572B32}"/>
              </a:ext>
            </a:extLst>
          </p:cNvPr>
          <p:cNvSpPr>
            <a:spLocks noGrp="1"/>
          </p:cNvSpPr>
          <p:nvPr>
            <p:ph sz="quarter" idx="16"/>
          </p:nvPr>
        </p:nvSpPr>
        <p:spPr>
          <a:xfrm>
            <a:off x="6497572" y="2514600"/>
            <a:ext cx="5075556" cy="3659188"/>
          </a:xfrm>
        </p:spPr>
        <p:txBody>
          <a:bodyPr>
            <a:no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noAutofit/>
          </a:bodyPr>
          <a:lstStyle/>
          <a:p>
            <a:r>
              <a:rPr lang="en-US"/>
              <a:t>Sample Footer Text</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noAutofit/>
          </a:bodyPr>
          <a:lstStyle/>
          <a:p>
            <a:fld id="{2E9CE581-A048-42A8-B14C-488A3338D2F0}" type="datetime1">
              <a:rPr lang="en-US" smtClean="0"/>
              <a:t>3/17/2026</a:t>
            </a:fld>
            <a:endParaRPr lang="en-US"/>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12853536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F5184-1DAA-DFF4-A408-3D5DD1517148}"/>
              </a:ext>
            </a:extLst>
          </p:cNvPr>
          <p:cNvSpPr>
            <a:spLocks noGrp="1"/>
          </p:cNvSpPr>
          <p:nvPr>
            <p:ph type="title"/>
          </p:nvPr>
        </p:nvSpPr>
        <p:spPr>
          <a:xfrm>
            <a:off x="612647" y="685800"/>
            <a:ext cx="10963655" cy="1133170"/>
          </a:xfrm>
        </p:spPr>
        <p:txBody>
          <a:bodyPr anchor="b">
            <a:noAutofit/>
          </a:bodyPr>
          <a:lstStyle/>
          <a:p>
            <a:r>
              <a:rPr lang="en-US" dirty="0"/>
              <a:t>Click to edit Master title style</a:t>
            </a:r>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noAutofit/>
          </a:bodyPr>
          <a:lstStyle/>
          <a:p>
            <a:r>
              <a:rPr lang="en-US"/>
              <a:t>Sample Footer Text</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noAutofit/>
          </a:bodyPr>
          <a:lstStyle/>
          <a:p>
            <a:fld id="{F37B15FB-E45F-4977-9C40-BB6531CE6EA6}" type="datetime1">
              <a:rPr lang="en-US" smtClean="0"/>
              <a:t>3/17/2026</a:t>
            </a:fld>
            <a:endParaRPr lang="en-US"/>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34881525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noAutofit/>
          </a:bodyPr>
          <a:lstStyle/>
          <a:p>
            <a:r>
              <a:rPr lang="en-US"/>
              <a:t>Sample Footer Text</a:t>
            </a:r>
          </a:p>
        </p:txBody>
      </p:sp>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noAutofit/>
          </a:bodyPr>
          <a:lstStyle/>
          <a:p>
            <a:fld id="{18922BC5-E711-4A36-A80E-0A418F83672D}" type="datetime1">
              <a:rPr lang="en-US" smtClean="0"/>
              <a:t>3/17/2026</a:t>
            </a:fld>
            <a:endParaRPr lang="en-US"/>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112599015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A9EA653-B766-E096-036C-1C173E2991BD}"/>
              </a:ext>
            </a:extLst>
          </p:cNvPr>
          <p:cNvSpPr>
            <a:spLocks noGrp="1"/>
          </p:cNvSpPr>
          <p:nvPr>
            <p:ph type="title"/>
          </p:nvPr>
        </p:nvSpPr>
        <p:spPr>
          <a:xfrm>
            <a:off x="612647" y="685800"/>
            <a:ext cx="3654553" cy="3643916"/>
          </a:xfrm>
        </p:spPr>
        <p:txBody>
          <a:bodyPr anchor="t">
            <a:noAutofit/>
          </a:bodyPr>
          <a:lstStyle>
            <a:lvl1pPr>
              <a:defRPr sz="5400"/>
            </a:lvl1pPr>
          </a:lstStyle>
          <a:p>
            <a:r>
              <a:rPr lang="en-US" dirty="0"/>
              <a:t>Click to edit Master title style</a:t>
            </a:r>
          </a:p>
        </p:txBody>
      </p:sp>
      <p:sp>
        <p:nvSpPr>
          <p:cNvPr id="9" name="Text Placeholder 3">
            <a:extLst>
              <a:ext uri="{FF2B5EF4-FFF2-40B4-BE49-F238E27FC236}">
                <a16:creationId xmlns:a16="http://schemas.microsoft.com/office/drawing/2014/main" id="{31845593-CC30-27D6-3F82-E2BA784C49F2}"/>
              </a:ext>
            </a:extLst>
          </p:cNvPr>
          <p:cNvSpPr>
            <a:spLocks noGrp="1"/>
          </p:cNvSpPr>
          <p:nvPr>
            <p:ph type="body" sz="half" idx="2"/>
          </p:nvPr>
        </p:nvSpPr>
        <p:spPr>
          <a:xfrm>
            <a:off x="612647" y="4526280"/>
            <a:ext cx="3654553" cy="1621111"/>
          </a:xfrm>
        </p:spPr>
        <p:txBody>
          <a:bodyPr anchor="b">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4876801" y="685800"/>
            <a:ext cx="6699502" cy="5486400"/>
          </a:xfrm>
        </p:spPr>
        <p:txBody>
          <a:bodyPr vert="horz" lIns="91440" tIns="45720" rIns="91440" bIns="45720" rtlCol="0">
            <a:noAutofit/>
          </a:bodyPr>
          <a:lstStyle>
            <a:lvl1pPr>
              <a:defRPr lang="en-US" sz="1400" dirty="0"/>
            </a:lvl1pPr>
            <a:lvl2pPr>
              <a:defRPr lang="en-US" sz="1400" dirty="0"/>
            </a:lvl2pPr>
            <a:lvl3pPr>
              <a:defRPr lang="en-US" sz="1400" dirty="0"/>
            </a:lvl3pPr>
            <a:lvl4pPr>
              <a:defRPr lang="en-US" sz="1400" dirty="0"/>
            </a:lvl4pPr>
            <a:lvl5pPr>
              <a:defRPr lang="en-US" sz="14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noAutofit/>
          </a:bodyPr>
          <a:lstStyle/>
          <a:p>
            <a:r>
              <a:rPr lang="en-US"/>
              <a:t>Sample Footer Text</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noAutofit/>
          </a:bodyPr>
          <a:lstStyle/>
          <a:p>
            <a:fld id="{81D94988-488B-40CC-9623-27A54F95F7B4}" type="datetime1">
              <a:rPr lang="en-US" smtClean="0"/>
              <a:t>3/17/2026</a:t>
            </a:fld>
            <a:endParaRPr lang="en-US"/>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42736543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612647" y="685800"/>
            <a:ext cx="3654553" cy="3643916"/>
          </a:xfrm>
        </p:spPr>
        <p:txBody>
          <a:bodyPr anchor="t">
            <a:noAutofit/>
          </a:bodyPr>
          <a:lstStyle>
            <a:lvl1pPr>
              <a:defRPr sz="5400"/>
            </a:lvl1pPr>
          </a:lstStyle>
          <a:p>
            <a:r>
              <a:rPr lang="en-US" dirty="0"/>
              <a:t>Click to edit Master title style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12647" y="4526280"/>
            <a:ext cx="3654553" cy="1621111"/>
          </a:xfrm>
        </p:spPr>
        <p:txBody>
          <a:bodyPr anchor="b">
            <a:no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hasCustomPrompt="1"/>
          </p:nvPr>
        </p:nvSpPr>
        <p:spPr>
          <a:xfrm>
            <a:off x="4872039" y="685800"/>
            <a:ext cx="6699502" cy="5442639"/>
          </a:xfrm>
          <a:blipFill>
            <a:blip r:embed="rId2">
              <a:alphaModFix amt="60000"/>
            </a:blip>
            <a:stretch>
              <a:fillRect/>
            </a:stretch>
          </a:blipFill>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a:t>
            </a:r>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noAutofit/>
          </a:bodyPr>
          <a:lstStyle/>
          <a:p>
            <a:r>
              <a:rPr lang="en-US"/>
              <a:t>Sample Footer Text</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noAutofit/>
          </a:bodyPr>
          <a:lstStyle/>
          <a:p>
            <a:fld id="{FA3C7011-18F0-49E4-85C9-3E22BE44E3EB}" type="datetime1">
              <a:rPr lang="en-US" smtClean="0"/>
              <a:t>3/17/2026</a:t>
            </a:fld>
            <a:endParaRPr lang="en-US"/>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3531883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with Picture 3">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704076" y="685801"/>
            <a:ext cx="4872227" cy="2743200"/>
          </a:xfrm>
        </p:spPr>
        <p:txBody>
          <a:bodyPr vert="horz" lIns="91440" tIns="45720" rIns="91440" bIns="45720" rtlCol="0" anchor="t">
            <a:noAutofit/>
          </a:bodyPr>
          <a:lstStyle>
            <a:lvl1pPr>
              <a:defRPr lang="en-US" sz="7000" dirty="0">
                <a:solidFill>
                  <a:schemeClr val="bg2"/>
                </a:solidFill>
              </a:defRPr>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702552" y="5277548"/>
            <a:ext cx="4873752" cy="894639"/>
          </a:xfrm>
        </p:spPr>
        <p:txBody>
          <a:bodyPr vert="horz" lIns="91440" tIns="45720" rIns="91440" bIns="45720" rtlCol="0" anchor="t">
            <a:noAutofit/>
          </a:bodyPr>
          <a:lstStyle>
            <a:lvl1pPr marL="0" indent="0">
              <a:buNone/>
              <a:defRPr lang="en-US" sz="1800" dirty="0">
                <a:solidFill>
                  <a:schemeClr val="bg2"/>
                </a:solidFill>
              </a:defRPr>
            </a:lvl1pPr>
          </a:lstStyle>
          <a:p>
            <a:pPr lvl="0"/>
            <a:r>
              <a:rPr lang="en-US" dirty="0"/>
              <a:t>Click to edit Master subtitle style</a:t>
            </a:r>
          </a:p>
        </p:txBody>
      </p:sp>
      <p:sp>
        <p:nvSpPr>
          <p:cNvPr id="18" name="Picture Placeholder 17">
            <a:extLst>
              <a:ext uri="{FF2B5EF4-FFF2-40B4-BE49-F238E27FC236}">
                <a16:creationId xmlns:a16="http://schemas.microsoft.com/office/drawing/2014/main" id="{74A0A082-71CB-3C57-3B74-102869C0CAC7}"/>
              </a:ext>
            </a:extLst>
          </p:cNvPr>
          <p:cNvSpPr>
            <a:spLocks noGrp="1"/>
          </p:cNvSpPr>
          <p:nvPr>
            <p:ph type="pic" sz="quarter" idx="13"/>
          </p:nvPr>
        </p:nvSpPr>
        <p:spPr>
          <a:xfrm>
            <a:off x="0" y="0"/>
            <a:ext cx="6096000" cy="6858000"/>
          </a:xfrm>
          <a:blipFill>
            <a:blip r:embed="rId2">
              <a:alphaModFix amt="60000"/>
            </a:blip>
            <a:stretch>
              <a:fillRect/>
            </a:stretch>
          </a:blipFill>
        </p:spPr>
        <p:txBody>
          <a:bodyPr/>
          <a:lstStyle/>
          <a:p>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6702552" y="6343955"/>
            <a:ext cx="2100482" cy="365125"/>
          </a:xfrm>
        </p:spPr>
        <p:txBody>
          <a:bodyPr>
            <a:noAutofit/>
          </a:bodyPr>
          <a:lstStyle>
            <a:lvl1pPr>
              <a:defRPr>
                <a:solidFill>
                  <a:schemeClr val="bg1"/>
                </a:solidFill>
              </a:defRPr>
            </a:lvl1pPr>
          </a:lstStyle>
          <a:p>
            <a:r>
              <a:rPr lang="en-US" dirty="0"/>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9618883" y="6343955"/>
            <a:ext cx="1475163" cy="365125"/>
          </a:xfrm>
        </p:spPr>
        <p:txBody>
          <a:bodyPr>
            <a:noAutofit/>
          </a:bodyPr>
          <a:lstStyle>
            <a:lvl1pPr>
              <a:defRPr>
                <a:solidFill>
                  <a:schemeClr val="bg1"/>
                </a:solidFill>
                <a:effectLst/>
              </a:defRPr>
            </a:lvl1pPr>
          </a:lstStyle>
          <a:p>
            <a:fld id="{1F92EF8E-B9EB-49F8-83E1-F362FA442011}" type="datetime1">
              <a:rPr lang="en-US" smtClean="0"/>
              <a:pPr/>
              <a:t>3/17/2026</a:t>
            </a:fld>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noAutofit/>
          </a:bodyPr>
          <a:lstStyle>
            <a:lvl1pPr>
              <a:defRPr>
                <a:solidFill>
                  <a:schemeClr val="bg1"/>
                </a:solidFill>
              </a:defRPr>
            </a:lvl1pPr>
          </a:lstStyle>
          <a:p>
            <a:fld id="{AEAA3239-9EA4-4A65-A281-97F994456D9F}" type="slidenum">
              <a:rPr lang="en-US" smtClean="0"/>
              <a:pPr/>
              <a:t>‹#›</a:t>
            </a:fld>
            <a:endParaRPr lang="en-US"/>
          </a:p>
        </p:txBody>
      </p:sp>
      <p:cxnSp>
        <p:nvCxnSpPr>
          <p:cNvPr id="10" name="Straight Connector 9">
            <a:extLst>
              <a:ext uri="{FF2B5EF4-FFF2-40B4-BE49-F238E27FC236}">
                <a16:creationId xmlns:a16="http://schemas.microsoft.com/office/drawing/2014/main" id="{0D373E34-3B51-EAD4-B8AB-256ACA4B8D8C}"/>
              </a:ext>
            </a:extLst>
          </p:cNvPr>
          <p:cNvCxnSpPr>
            <a:cxnSpLocks/>
          </p:cNvCxnSpPr>
          <p:nvPr userDrawn="1"/>
        </p:nvCxnSpPr>
        <p:spPr>
          <a:xfrm>
            <a:off x="6704076" y="4876800"/>
            <a:ext cx="4873752"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4860335"/>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Conclusion">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8" y="685800"/>
            <a:ext cx="10972800" cy="1828800"/>
          </a:xfrm>
        </p:spPr>
        <p:txBody>
          <a:bodyPr anchor="b">
            <a:noAutofit/>
          </a:bodyPr>
          <a:lstStyle>
            <a:lvl1pPr>
              <a:defRPr sz="9000"/>
            </a:lvl1pPr>
          </a:lstStyle>
          <a:p>
            <a:r>
              <a:rPr lang="en-US" dirty="0"/>
              <a:t>Click to edit Master title style</a:t>
            </a:r>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612775" y="3429000"/>
            <a:ext cx="10972800" cy="2743198"/>
          </a:xfrm>
        </p:spPr>
        <p:txBody>
          <a:bodyPr>
            <a:noAutofit/>
          </a:bodyPr>
          <a:lstStyle>
            <a:lvl1pPr marL="0" indent="0">
              <a:buNone/>
              <a:defRPr sz="1400"/>
            </a:lvl1pPr>
            <a:lvl2pPr marL="228600" indent="0">
              <a:buNone/>
              <a:defRPr sz="1400"/>
            </a:lvl2pPr>
            <a:lvl3pPr marL="457200" indent="0">
              <a:buNone/>
              <a:defRPr sz="1400"/>
            </a:lvl3pPr>
            <a:lvl4pPr marL="685800" indent="0">
              <a:buNone/>
              <a:defRPr sz="1400"/>
            </a:lvl4pPr>
            <a:lvl5pPr marL="914400" indent="0">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8">
            <a:extLst>
              <a:ext uri="{FF2B5EF4-FFF2-40B4-BE49-F238E27FC236}">
                <a16:creationId xmlns:a16="http://schemas.microsoft.com/office/drawing/2014/main" id="{A07EC6D5-3C89-D412-4A74-4DD843571D29}"/>
              </a:ext>
            </a:extLst>
          </p:cNvPr>
          <p:cNvCxnSpPr/>
          <p:nvPr userDrawn="1"/>
        </p:nvCxnSpPr>
        <p:spPr>
          <a:xfrm>
            <a:off x="621792" y="2895600"/>
            <a:ext cx="10963656"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noAutofit/>
          </a:bodyPr>
          <a:lstStyle/>
          <a:p>
            <a:r>
              <a:rPr lang="en-US"/>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noAutofit/>
          </a:bodyPr>
          <a:lstStyle/>
          <a:p>
            <a:fld id="{8B1E6060-C53E-4F28-8D83-0C4FB26C4A3F}" type="datetime1">
              <a:rPr lang="en-US" smtClean="0"/>
              <a:t>3/17/2026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494120587"/>
      </p:ext>
    </p:extLst>
  </p:cSld>
  <p:clrMapOvr>
    <a:overrideClrMapping bg1="dk1" tx1="lt1" bg2="dk2" tx2="lt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onclusion 2">
    <p:bg>
      <p:bgPr>
        <a:solidFill>
          <a:schemeClr val="bg2"/>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FAB975A1-C2E9-D1D4-3C6F-7296B13798B1}"/>
              </a:ext>
            </a:extLst>
          </p:cNvPr>
          <p:cNvSpPr/>
          <p:nvPr/>
        </p:nvSpPr>
        <p:spPr>
          <a:xfrm>
            <a:off x="11254003" y="729226"/>
            <a:ext cx="6296" cy="742941"/>
          </a:xfrm>
          <a:custGeom>
            <a:avLst/>
            <a:gdLst>
              <a:gd name="connsiteX0" fmla="*/ 0 w 6296"/>
              <a:gd name="connsiteY0" fmla="*/ 0 h 742941"/>
              <a:gd name="connsiteX1" fmla="*/ 0 w 6296"/>
              <a:gd name="connsiteY1" fmla="*/ 742942 h 742941"/>
            </a:gdLst>
            <a:ahLst/>
            <a:cxnLst>
              <a:cxn ang="0">
                <a:pos x="connsiteX0" y="connsiteY0"/>
              </a:cxn>
              <a:cxn ang="0">
                <a:pos x="connsiteX1" y="connsiteY1"/>
              </a:cxn>
            </a:cxnLst>
            <a:rect l="l" t="t" r="r" b="b"/>
            <a:pathLst>
              <a:path w="6296" h="742941">
                <a:moveTo>
                  <a:pt x="0" y="0"/>
                </a:moveTo>
                <a:lnTo>
                  <a:pt x="0" y="742942"/>
                </a:lnTo>
              </a:path>
            </a:pathLst>
          </a:custGeom>
          <a:ln w="31077" cap="flat">
            <a:solidFill>
              <a:schemeClr val="accent4"/>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B243F218-F67B-B464-9035-A6AA389E6224}"/>
              </a:ext>
            </a:extLst>
          </p:cNvPr>
          <p:cNvSpPr/>
          <p:nvPr/>
        </p:nvSpPr>
        <p:spPr>
          <a:xfrm>
            <a:off x="10866791" y="1080910"/>
            <a:ext cx="742942" cy="6296"/>
          </a:xfrm>
          <a:custGeom>
            <a:avLst/>
            <a:gdLst>
              <a:gd name="connsiteX0" fmla="*/ 742942 w 742942"/>
              <a:gd name="connsiteY0" fmla="*/ 0 h 6296"/>
              <a:gd name="connsiteX1" fmla="*/ 0 w 742942"/>
              <a:gd name="connsiteY1" fmla="*/ 0 h 6296"/>
            </a:gdLst>
            <a:ahLst/>
            <a:cxnLst>
              <a:cxn ang="0">
                <a:pos x="connsiteX0" y="connsiteY0"/>
              </a:cxn>
              <a:cxn ang="0">
                <a:pos x="connsiteX1" y="connsiteY1"/>
              </a:cxn>
            </a:cxnLst>
            <a:rect l="l" t="t" r="r" b="b"/>
            <a:pathLst>
              <a:path w="742942" h="6296">
                <a:moveTo>
                  <a:pt x="742942" y="0"/>
                </a:moveTo>
                <a:lnTo>
                  <a:pt x="0" y="0"/>
                </a:lnTo>
              </a:path>
            </a:pathLst>
          </a:custGeom>
          <a:ln w="31077" cap="flat">
            <a:solidFill>
              <a:schemeClr val="accent4"/>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61F0E05A-E796-C1AE-DCB2-706459874FC1}"/>
              </a:ext>
            </a:extLst>
          </p:cNvPr>
          <p:cNvSpPr/>
          <p:nvPr/>
        </p:nvSpPr>
        <p:spPr>
          <a:xfrm>
            <a:off x="11003886" y="811408"/>
            <a:ext cx="525338" cy="525339"/>
          </a:xfrm>
          <a:custGeom>
            <a:avLst/>
            <a:gdLst>
              <a:gd name="connsiteX0" fmla="*/ 525339 w 525338"/>
              <a:gd name="connsiteY0" fmla="*/ 0 h 525339"/>
              <a:gd name="connsiteX1" fmla="*/ 0 w 525338"/>
              <a:gd name="connsiteY1" fmla="*/ 525339 h 525339"/>
            </a:gdLst>
            <a:ahLst/>
            <a:cxnLst>
              <a:cxn ang="0">
                <a:pos x="connsiteX0" y="connsiteY0"/>
              </a:cxn>
              <a:cxn ang="0">
                <a:pos x="connsiteX1" y="connsiteY1"/>
              </a:cxn>
            </a:cxnLst>
            <a:rect l="l" t="t" r="r" b="b"/>
            <a:pathLst>
              <a:path w="525338" h="525339">
                <a:moveTo>
                  <a:pt x="525339" y="0"/>
                </a:moveTo>
                <a:lnTo>
                  <a:pt x="0" y="525339"/>
                </a:lnTo>
              </a:path>
            </a:pathLst>
          </a:custGeom>
          <a:ln w="31077" cap="flat">
            <a:solidFill>
              <a:schemeClr val="accent4"/>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BC863187-9C01-45D7-5737-0DEACAA80C83}"/>
              </a:ext>
            </a:extLst>
          </p:cNvPr>
          <p:cNvSpPr/>
          <p:nvPr/>
        </p:nvSpPr>
        <p:spPr>
          <a:xfrm>
            <a:off x="10981626" y="811414"/>
            <a:ext cx="525342" cy="525339"/>
          </a:xfrm>
          <a:custGeom>
            <a:avLst/>
            <a:gdLst>
              <a:gd name="connsiteX0" fmla="*/ 525343 w 525342"/>
              <a:gd name="connsiteY0" fmla="*/ 525339 h 525339"/>
              <a:gd name="connsiteX1" fmla="*/ 0 w 525342"/>
              <a:gd name="connsiteY1" fmla="*/ 0 h 525339"/>
            </a:gdLst>
            <a:ahLst/>
            <a:cxnLst>
              <a:cxn ang="0">
                <a:pos x="connsiteX0" y="connsiteY0"/>
              </a:cxn>
              <a:cxn ang="0">
                <a:pos x="connsiteX1" y="connsiteY1"/>
              </a:cxn>
            </a:cxnLst>
            <a:rect l="l" t="t" r="r" b="b"/>
            <a:pathLst>
              <a:path w="525342" h="525339">
                <a:moveTo>
                  <a:pt x="525343" y="525339"/>
                </a:moveTo>
                <a:lnTo>
                  <a:pt x="0" y="0"/>
                </a:lnTo>
              </a:path>
            </a:pathLst>
          </a:custGeom>
          <a:ln w="31077" cap="flat">
            <a:solidFill>
              <a:schemeClr val="accent4"/>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8" y="685800"/>
            <a:ext cx="8226424" cy="3725056"/>
          </a:xfrm>
        </p:spPr>
        <p:txBody>
          <a:bodyPr anchor="b">
            <a:noAutofit/>
          </a:bodyPr>
          <a:lstStyle>
            <a:lvl1pPr>
              <a:defRPr sz="9000"/>
            </a:lvl1pPr>
          </a:lstStyle>
          <a:p>
            <a:r>
              <a:rPr lang="en-US" dirty="0"/>
              <a:t>Click to edit Master title style</a:t>
            </a:r>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612777" y="4572000"/>
            <a:ext cx="8226424" cy="1608008"/>
          </a:xfrm>
        </p:spPr>
        <p:txBody>
          <a:bodyPr>
            <a:noAutofit/>
          </a:bodyPr>
          <a:lstStyle>
            <a:lvl1pPr marL="0" indent="0">
              <a:buNone/>
              <a:defRPr sz="1800"/>
            </a:lvl1pPr>
            <a:lvl2pPr marL="228600" indent="0">
              <a:buNone/>
              <a:defRPr sz="1800"/>
            </a:lvl2pPr>
            <a:lvl3pPr marL="457200" indent="0">
              <a:buNone/>
              <a:defRPr sz="1800"/>
            </a:lvl3pPr>
            <a:lvl4pPr marL="685800" indent="0">
              <a:buNone/>
              <a:defRPr sz="1800"/>
            </a:lvl4pPr>
            <a:lvl5pPr marL="914400" indent="0">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noAutofit/>
          </a:bodyPr>
          <a:lstStyle/>
          <a:p>
            <a:r>
              <a:rPr lang="en-US"/>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noAutofit/>
          </a:bodyPr>
          <a:lstStyle/>
          <a:p>
            <a:fld id="{1D3D1E3E-5DD4-4BAD-A138-1254BF94C224}" type="datetime1">
              <a:rPr lang="en-US" smtClean="0"/>
              <a:t>3/17/2026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1910536453"/>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with Picture 4">
    <p:bg>
      <p:bgPr>
        <a:solidFill>
          <a:schemeClr val="tx2"/>
        </a:solidFill>
        <a:effectLst/>
      </p:bgPr>
    </p:bg>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52BC951B-4746-1854-C399-682CFE142A50}"/>
              </a:ext>
            </a:extLst>
          </p:cNvPr>
          <p:cNvCxnSpPr/>
          <p:nvPr userDrawn="1"/>
        </p:nvCxnSpPr>
        <p:spPr>
          <a:xfrm>
            <a:off x="612646" y="4876800"/>
            <a:ext cx="7077456"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12647" y="685799"/>
            <a:ext cx="7080507" cy="3200400"/>
          </a:xfrm>
        </p:spPr>
        <p:txBody>
          <a:bodyPr vert="horz" lIns="91440" tIns="45720" rIns="91440" bIns="45720" rtlCol="0" anchor="t">
            <a:noAutofit/>
          </a:bodyPr>
          <a:lstStyle>
            <a:lvl1pPr>
              <a:defRPr lang="en-US" sz="7000" dirty="0">
                <a:solidFill>
                  <a:schemeClr val="bg2"/>
                </a:solidFill>
              </a:defRPr>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12646" y="5277549"/>
            <a:ext cx="7080507" cy="894646"/>
          </a:xfrm>
        </p:spPr>
        <p:txBody>
          <a:bodyPr vert="horz" lIns="91440" tIns="45720" rIns="91440" bIns="45720" rtlCol="0" anchor="t">
            <a:noAutofit/>
          </a:bodyPr>
          <a:lstStyle>
            <a:lvl1pPr marL="0" indent="0">
              <a:buNone/>
              <a:defRPr lang="en-US" sz="1800" dirty="0">
                <a:solidFill>
                  <a:schemeClr val="bg2"/>
                </a:solidFill>
              </a:defRPr>
            </a:lvl1pPr>
          </a:lstStyle>
          <a:p>
            <a:pPr lvl="0"/>
            <a:r>
              <a:rPr lang="en-US" dirty="0"/>
              <a:t>Click to edit Master subtitle style</a:t>
            </a:r>
          </a:p>
        </p:txBody>
      </p:sp>
      <p:sp>
        <p:nvSpPr>
          <p:cNvPr id="8" name="Footer Placeholder 7">
            <a:extLst>
              <a:ext uri="{FF2B5EF4-FFF2-40B4-BE49-F238E27FC236}">
                <a16:creationId xmlns:a16="http://schemas.microsoft.com/office/drawing/2014/main" id="{9A6E6A4C-6C55-068A-43AA-78DB4D1D643B}"/>
              </a:ext>
            </a:extLst>
          </p:cNvPr>
          <p:cNvSpPr>
            <a:spLocks noGrp="1"/>
          </p:cNvSpPr>
          <p:nvPr>
            <p:ph type="ftr" sz="quarter" idx="15"/>
          </p:nvPr>
        </p:nvSpPr>
        <p:spPr>
          <a:xfrm>
            <a:off x="612646" y="6338703"/>
            <a:ext cx="2070484" cy="365125"/>
          </a:xfrm>
        </p:spPr>
        <p:txBody>
          <a:bodyPr>
            <a:noAutofit/>
          </a:bodyPr>
          <a:lstStyle>
            <a:lvl1pPr>
              <a:defRPr>
                <a:solidFill>
                  <a:schemeClr val="bg1"/>
                </a:solidFill>
              </a:defRPr>
            </a:lvl1pPr>
          </a:lstStyle>
          <a:p>
            <a:r>
              <a:rPr lang="en-US" dirty="0"/>
              <a:t>Sample Footer Text</a:t>
            </a:r>
          </a:p>
        </p:txBody>
      </p:sp>
      <p:sp>
        <p:nvSpPr>
          <p:cNvPr id="7" name="Date Placeholder 6">
            <a:extLst>
              <a:ext uri="{FF2B5EF4-FFF2-40B4-BE49-F238E27FC236}">
                <a16:creationId xmlns:a16="http://schemas.microsoft.com/office/drawing/2014/main" id="{F991F941-2D53-CC10-7947-62237A245FE0}"/>
              </a:ext>
            </a:extLst>
          </p:cNvPr>
          <p:cNvSpPr>
            <a:spLocks noGrp="1"/>
          </p:cNvSpPr>
          <p:nvPr>
            <p:ph type="dt" sz="half" idx="14"/>
          </p:nvPr>
        </p:nvSpPr>
        <p:spPr>
          <a:xfrm>
            <a:off x="5887367" y="6338703"/>
            <a:ext cx="1392578" cy="365125"/>
          </a:xfrm>
        </p:spPr>
        <p:txBody>
          <a:bodyPr>
            <a:noAutofit/>
          </a:bodyPr>
          <a:lstStyle>
            <a:lvl1pPr>
              <a:defRPr>
                <a:solidFill>
                  <a:schemeClr val="bg1"/>
                </a:solidFill>
              </a:defRPr>
            </a:lvl1pPr>
          </a:lstStyle>
          <a:p>
            <a:fld id="{BC9EEDB3-BC19-4021-830F-B822E1DE9789}" type="datetime1">
              <a:rPr lang="en-US" smtClean="0"/>
              <a:pPr/>
              <a:t>3/17/2026</a:t>
            </a:fld>
            <a:endParaRPr lang="en-US" dirty="0"/>
          </a:p>
        </p:txBody>
      </p:sp>
      <p:sp>
        <p:nvSpPr>
          <p:cNvPr id="9" name="Slide Number Placeholder 8">
            <a:extLst>
              <a:ext uri="{FF2B5EF4-FFF2-40B4-BE49-F238E27FC236}">
                <a16:creationId xmlns:a16="http://schemas.microsoft.com/office/drawing/2014/main" id="{C1A2CCFF-14A7-08A8-4465-732CD8928728}"/>
              </a:ext>
            </a:extLst>
          </p:cNvPr>
          <p:cNvSpPr>
            <a:spLocks noGrp="1"/>
          </p:cNvSpPr>
          <p:nvPr>
            <p:ph type="sldNum" sz="quarter" idx="16"/>
          </p:nvPr>
        </p:nvSpPr>
        <p:spPr>
          <a:xfrm>
            <a:off x="7279945" y="6342301"/>
            <a:ext cx="429207" cy="365125"/>
          </a:xfrm>
        </p:spPr>
        <p:txBody>
          <a:bodyPr>
            <a:noAutofit/>
          </a:bodyPr>
          <a:lstStyle>
            <a:lvl1pPr>
              <a:defRPr>
                <a:solidFill>
                  <a:schemeClr val="bg1"/>
                </a:solidFill>
              </a:defRPr>
            </a:lvl1pPr>
          </a:lstStyle>
          <a:p>
            <a:fld id="{AEAA3239-9EA4-4A65-A281-97F994456D9F}" type="slidenum">
              <a:rPr lang="en-US" smtClean="0"/>
              <a:pPr/>
              <a:t>‹#›</a:t>
            </a:fld>
            <a:endParaRPr lang="en-US" dirty="0"/>
          </a:p>
        </p:txBody>
      </p:sp>
      <p:sp>
        <p:nvSpPr>
          <p:cNvPr id="26" name="Picture Placeholder 25">
            <a:extLst>
              <a:ext uri="{FF2B5EF4-FFF2-40B4-BE49-F238E27FC236}">
                <a16:creationId xmlns:a16="http://schemas.microsoft.com/office/drawing/2014/main" id="{E193964F-665E-F49A-D553-C01524CDE0CA}"/>
              </a:ext>
            </a:extLst>
          </p:cNvPr>
          <p:cNvSpPr>
            <a:spLocks noGrp="1"/>
          </p:cNvSpPr>
          <p:nvPr>
            <p:ph type="pic" sz="quarter" idx="17"/>
          </p:nvPr>
        </p:nvSpPr>
        <p:spPr>
          <a:xfrm>
            <a:off x="8302749" y="0"/>
            <a:ext cx="3889251" cy="6858000"/>
          </a:xfrm>
          <a:blipFill>
            <a:blip r:embed="rId2">
              <a:alphaModFix amt="60000"/>
            </a:blip>
            <a:stretch>
              <a:fillRect/>
            </a:stretch>
          </a:blipFill>
        </p:spPr>
        <p:txBody>
          <a:bodyPr/>
          <a:lstStyle/>
          <a:p>
            <a:endParaRPr lang="en-US"/>
          </a:p>
        </p:txBody>
      </p:sp>
    </p:spTree>
    <p:extLst>
      <p:ext uri="{BB962C8B-B14F-4D97-AF65-F5344CB8AC3E}">
        <p14:creationId xmlns:p14="http://schemas.microsoft.com/office/powerpoint/2010/main" val="2963613033"/>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D384F42E-A74C-773B-7B96-F942975CEC14}"/>
              </a:ext>
            </a:extLst>
          </p:cNvPr>
          <p:cNvSpPr/>
          <p:nvPr/>
        </p:nvSpPr>
        <p:spPr>
          <a:xfrm>
            <a:off x="11250895" y="5144929"/>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32" cap="flat">
            <a:solidFill>
              <a:schemeClr val="accent4"/>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9441727F-19A3-14E1-5EAC-C550CEB6A0D1}"/>
              </a:ext>
            </a:extLst>
          </p:cNvPr>
          <p:cNvSpPr/>
          <p:nvPr/>
        </p:nvSpPr>
        <p:spPr>
          <a:xfrm>
            <a:off x="685800" y="5495424"/>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32" cap="flat">
            <a:solidFill>
              <a:schemeClr val="accent4"/>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538F4BC9-7EC1-BB35-827A-12F5DE411031}"/>
              </a:ext>
            </a:extLst>
          </p:cNvPr>
          <p:cNvSpPr/>
          <p:nvPr/>
        </p:nvSpPr>
        <p:spPr>
          <a:xfrm>
            <a:off x="10998565" y="5227361"/>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32" cap="flat">
            <a:solidFill>
              <a:schemeClr val="accent4"/>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C4B01422-D65E-4B59-B62B-467B2E896592}"/>
              </a:ext>
            </a:extLst>
          </p:cNvPr>
          <p:cNvSpPr/>
          <p:nvPr/>
        </p:nvSpPr>
        <p:spPr>
          <a:xfrm>
            <a:off x="10976145" y="5227366"/>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32" cap="flat">
            <a:solidFill>
              <a:schemeClr val="accent4"/>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12646" y="1600200"/>
            <a:ext cx="10483927" cy="3492875"/>
          </a:xfrm>
        </p:spPr>
        <p:txBody>
          <a:bodyPr vert="horz" lIns="91440" tIns="45720" rIns="91440" bIns="45720" rtlCol="0" anchor="b">
            <a:noAutofit/>
          </a:bodyPr>
          <a:lstStyle>
            <a:lvl1pPr>
              <a:defRPr lang="en-US" sz="9000" dirty="0"/>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12646" y="5931314"/>
            <a:ext cx="10483927" cy="816864"/>
          </a:xfrm>
        </p:spPr>
        <p:txBody>
          <a:bodyPr vert="horz" lIns="91440" tIns="45720" rIns="91440" bIns="45720" rtlCol="0">
            <a:noAutofit/>
          </a:bodyPr>
          <a:lstStyle>
            <a:lvl1pPr marL="0" indent="0">
              <a:buNone/>
              <a:defRPr lang="en-US" sz="1800" dirty="0"/>
            </a:lvl1pPr>
          </a:lstStyle>
          <a:p>
            <a:pPr lvl="0"/>
            <a:r>
              <a:rPr lang="en-US" dirty="0"/>
              <a:t>Click to edit Master subtitle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612647" y="234111"/>
            <a:ext cx="2805405" cy="365125"/>
          </a:xfrm>
        </p:spPr>
        <p:txBody>
          <a:bodyPr>
            <a:noAutofit/>
          </a:bodyPr>
          <a:lstStyle/>
          <a:p>
            <a:r>
              <a:rPr lang="en-US" dirty="0"/>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8221509" y="234111"/>
            <a:ext cx="2875064" cy="365125"/>
          </a:xfrm>
        </p:spPr>
        <p:txBody>
          <a:bodyPr>
            <a:noAutofit/>
          </a:bodyPr>
          <a:lstStyle/>
          <a:p>
            <a:fld id="{014DD65C-314F-4399-90A8-B6DFCAF21BE4}" type="datetime1">
              <a:rPr lang="en-US" smtClean="0"/>
              <a:t>3/17/2026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147096" y="234111"/>
            <a:ext cx="429207" cy="365125"/>
          </a:xfrm>
        </p:spPr>
        <p:txBody>
          <a:bodyPr>
            <a:noAutofit/>
          </a:bodyPr>
          <a:lstStyle/>
          <a:p>
            <a:fld id="{AEAA3239-9EA4-4A65-A281-97F994456D9F}" type="slidenum">
              <a:rPr lang="en-US" smtClean="0"/>
              <a:t>‹#›</a:t>
            </a:fld>
            <a:endParaRPr lang="en-US"/>
          </a:p>
        </p:txBody>
      </p:sp>
      <p:pic>
        <p:nvPicPr>
          <p:cNvPr id="13" name="Line">
            <a:extLst>
              <a:ext uri="{FF2B5EF4-FFF2-40B4-BE49-F238E27FC236}">
                <a16:creationId xmlns:a16="http://schemas.microsoft.com/office/drawing/2014/main" id="{92FB147E-E273-E8B6-AD8E-67F305FC224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971802" y="4038600"/>
            <a:ext cx="10923934" cy="745198"/>
          </a:xfrm>
          <a:prstGeom prst="rect">
            <a:avLst/>
          </a:prstGeom>
        </p:spPr>
      </p:pic>
    </p:spTree>
    <p:extLst>
      <p:ext uri="{BB962C8B-B14F-4D97-AF65-F5344CB8AC3E}">
        <p14:creationId xmlns:p14="http://schemas.microsoft.com/office/powerpoint/2010/main" val="698931225"/>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3">
    <p:bg>
      <p:bgPr>
        <a:solidFill>
          <a:schemeClr val="accent1">
            <a:lumMod val="50000"/>
          </a:schemeClr>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18BBA50F-B667-1177-26B1-7D22AB66A6BE}"/>
              </a:ext>
            </a:extLst>
          </p:cNvPr>
          <p:cNvSpPr/>
          <p:nvPr/>
        </p:nvSpPr>
        <p:spPr>
          <a:xfrm>
            <a:off x="11250895" y="4645152"/>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32" cap="flat">
            <a:solidFill>
              <a:schemeClr val="accent2"/>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BCABC7F5-2293-EB7F-52E5-80715C8DB858}"/>
              </a:ext>
            </a:extLst>
          </p:cNvPr>
          <p:cNvSpPr/>
          <p:nvPr/>
        </p:nvSpPr>
        <p:spPr>
          <a:xfrm>
            <a:off x="685800" y="4995647"/>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32" cap="flat">
            <a:solidFill>
              <a:schemeClr val="accent2"/>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56A8C943-7CF3-88D6-95B0-95E7B412DE0F}"/>
              </a:ext>
            </a:extLst>
          </p:cNvPr>
          <p:cNvSpPr/>
          <p:nvPr/>
        </p:nvSpPr>
        <p:spPr>
          <a:xfrm>
            <a:off x="10998565" y="4727584"/>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32" cap="flat">
            <a:solidFill>
              <a:schemeClr val="accent2"/>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AFB0A8E7-2867-2D3A-F6B7-15ED02236CE8}"/>
              </a:ext>
            </a:extLst>
          </p:cNvPr>
          <p:cNvSpPr/>
          <p:nvPr/>
        </p:nvSpPr>
        <p:spPr>
          <a:xfrm>
            <a:off x="10976145" y="4727589"/>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32" cap="flat">
            <a:solidFill>
              <a:schemeClr val="accent2"/>
            </a:solidFill>
            <a:prstDash val="solid"/>
            <a:miter/>
          </a:ln>
        </p:spPr>
        <p:txBody>
          <a:bodyPr rtlCol="0" anchor="ctr"/>
          <a:lstStyle/>
          <a:p>
            <a:endParaRPr lang="en-US"/>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09598" y="5431536"/>
            <a:ext cx="9144001" cy="745198"/>
          </a:xfrm>
        </p:spPr>
        <p:txBody>
          <a:bodyPr vert="horz" lIns="91440" tIns="45720" rIns="91440" bIns="45720" rtlCol="0" anchor="t">
            <a:noAutofit/>
          </a:bodyPr>
          <a:lstStyle>
            <a:lvl1pPr>
              <a:defRPr lang="en-US" dirty="0">
                <a:solidFill>
                  <a:schemeClr val="bg2"/>
                </a:solidFill>
              </a:defRPr>
            </a:lvl1pPr>
          </a:lstStyle>
          <a:p>
            <a:pPr lvl="0"/>
            <a:r>
              <a:rPr lang="en-US" dirty="0"/>
              <a:t>Click to edit Master subtitle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noAutofit/>
          </a:bodyPr>
          <a:lstStyle>
            <a:lvl1pPr>
              <a:defRPr>
                <a:solidFill>
                  <a:schemeClr val="bg2"/>
                </a:solidFill>
              </a:defRPr>
            </a:lvl1pPr>
          </a:lstStyle>
          <a:p>
            <a:r>
              <a:rPr lang="en-US"/>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noAutofit/>
          </a:bodyPr>
          <a:lstStyle>
            <a:lvl1pPr>
              <a:defRPr>
                <a:solidFill>
                  <a:schemeClr val="bg2"/>
                </a:solidFill>
              </a:defRPr>
            </a:lvl1pPr>
          </a:lstStyle>
          <a:p>
            <a:fld id="{D07A3B59-4DAC-4AFE-874D-3A86EC3801A0}" type="datetime1">
              <a:rPr lang="en-US" smtClean="0"/>
              <a:pPr/>
              <a:t>3/17/2026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noAutofit/>
          </a:bodyPr>
          <a:lstStyle>
            <a:lvl1pPr>
              <a:defRPr>
                <a:solidFill>
                  <a:schemeClr val="bg2"/>
                </a:solidFill>
              </a:defRPr>
            </a:lvl1pPr>
          </a:lstStyle>
          <a:p>
            <a:fld id="{AEAA3239-9EA4-4A65-A281-97F994456D9F}" type="slidenum">
              <a:rPr lang="en-US" smtClean="0"/>
              <a:pPr/>
              <a:t>‹#›</a:t>
            </a:fld>
            <a:endParaRPr lang="en-US"/>
          </a:p>
        </p:txBody>
      </p:sp>
      <p:sp>
        <p:nvSpPr>
          <p:cNvPr id="7" name="Title 6">
            <a:extLst>
              <a:ext uri="{FF2B5EF4-FFF2-40B4-BE49-F238E27FC236}">
                <a16:creationId xmlns:a16="http://schemas.microsoft.com/office/drawing/2014/main" id="{B53A7BE5-EAB2-BB8C-D7FC-D78B8A5AFACF}"/>
              </a:ext>
            </a:extLst>
          </p:cNvPr>
          <p:cNvSpPr>
            <a:spLocks noGrp="1"/>
          </p:cNvSpPr>
          <p:nvPr>
            <p:ph type="title"/>
          </p:nvPr>
        </p:nvSpPr>
        <p:spPr>
          <a:xfrm>
            <a:off x="612648" y="685798"/>
            <a:ext cx="10058400" cy="3355848"/>
          </a:xfrm>
        </p:spPr>
        <p:txBody>
          <a:bodyPr vert="horz" lIns="91440" tIns="45720" rIns="91440" bIns="45720" rtlCol="0" anchor="t">
            <a:noAutofit/>
          </a:bodyPr>
          <a:lstStyle>
            <a:lvl1pPr>
              <a:defRPr lang="en-US" sz="9000">
                <a:solidFill>
                  <a:schemeClr val="bg2"/>
                </a:solidFill>
              </a:defRPr>
            </a:lvl1pPr>
          </a:lstStyle>
          <a:p>
            <a:pPr lvl="0"/>
            <a:r>
              <a:rPr lang="en-US" dirty="0"/>
              <a:t>Click to edit Master title style</a:t>
            </a:r>
          </a:p>
        </p:txBody>
      </p:sp>
    </p:spTree>
    <p:extLst>
      <p:ext uri="{BB962C8B-B14F-4D97-AF65-F5344CB8AC3E}">
        <p14:creationId xmlns:p14="http://schemas.microsoft.com/office/powerpoint/2010/main" val="2489393434"/>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Header">
    <p:bg>
      <p:bgPr>
        <a:solidFill>
          <a:schemeClr val="bg2"/>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6AC1F45-7001-8B9F-DFF6-7AB9BDFFEEB2}"/>
              </a:ext>
            </a:extLst>
          </p:cNvPr>
          <p:cNvSpPr/>
          <p:nvPr/>
        </p:nvSpPr>
        <p:spPr>
          <a:xfrm>
            <a:off x="11250895" y="5791200"/>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32" cap="flat">
            <a:solidFill>
              <a:schemeClr val="accent4"/>
            </a:solid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54C7D192-E835-0A48-0A40-F45D83E2583F}"/>
              </a:ext>
            </a:extLst>
          </p:cNvPr>
          <p:cNvSpPr/>
          <p:nvPr/>
        </p:nvSpPr>
        <p:spPr>
          <a:xfrm>
            <a:off x="685800" y="6141695"/>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32" cap="flat">
            <a:solidFill>
              <a:schemeClr val="accent4"/>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EFB376E1-8198-EB00-587E-C647BCF364D4}"/>
              </a:ext>
            </a:extLst>
          </p:cNvPr>
          <p:cNvSpPr/>
          <p:nvPr/>
        </p:nvSpPr>
        <p:spPr>
          <a:xfrm>
            <a:off x="10998565" y="5873632"/>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32" cap="flat">
            <a:solidFill>
              <a:schemeClr val="accent4"/>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1F94599F-6DE1-A082-E9E1-D732956078AB}"/>
              </a:ext>
            </a:extLst>
          </p:cNvPr>
          <p:cNvSpPr/>
          <p:nvPr/>
        </p:nvSpPr>
        <p:spPr>
          <a:xfrm>
            <a:off x="10976145" y="5873637"/>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32" cap="flat">
            <a:solidFill>
              <a:schemeClr val="accent4"/>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609600" y="990600"/>
            <a:ext cx="10058400" cy="5029200"/>
          </a:xfrm>
        </p:spPr>
        <p:txBody>
          <a:bodyPr vert="horz" lIns="91440" tIns="45720" rIns="91440" bIns="45720" rtlCol="0" anchor="b">
            <a:noAutofit/>
          </a:bodyPr>
          <a:lstStyle>
            <a:lvl1pPr>
              <a:defRPr lang="en-US" sz="11000" dirty="0"/>
            </a:lvl1pPr>
          </a:lstStyle>
          <a:p>
            <a:pPr lvl="0"/>
            <a:r>
              <a:rPr lang="en-US" dirty="0"/>
              <a:t>Section Header</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612647" y="137388"/>
            <a:ext cx="2805405" cy="365125"/>
          </a:xfrm>
        </p:spPr>
        <p:txBody>
          <a:bodyPr>
            <a:noAutofit/>
          </a:bodyPr>
          <a:lstStyle/>
          <a:p>
            <a:r>
              <a:rPr lang="en-US" dirty="0"/>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8893929" y="137388"/>
            <a:ext cx="2202644" cy="365125"/>
          </a:xfrm>
        </p:spPr>
        <p:txBody>
          <a:bodyPr>
            <a:noAutofit/>
          </a:bodyPr>
          <a:lstStyle/>
          <a:p>
            <a:fld id="{76FC08D9-20DE-421C-BE4E-310427BB699B}" type="datetime1">
              <a:rPr lang="en-US" smtClean="0"/>
              <a:t>3/17/2026</a:t>
            </a:fld>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147096" y="137388"/>
            <a:ext cx="429207" cy="365125"/>
          </a:xfr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270464960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685799"/>
            <a:ext cx="10963655" cy="914401"/>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600200"/>
            <a:ext cx="10963656" cy="4572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612647" y="6343955"/>
            <a:ext cx="2805405" cy="365125"/>
          </a:xfrm>
          <a:prstGeom prst="rect">
            <a:avLst/>
          </a:prstGeom>
        </p:spPr>
        <p:txBody>
          <a:bodyPr vert="horz" lIns="91440" tIns="45720" rIns="91440" bIns="45720" rtlCol="0" anchor="ctr">
            <a:normAutofit/>
          </a:bodyPr>
          <a:lstStyle>
            <a:lvl1pPr algn="l" rtl="0">
              <a:defRPr sz="800" b="0" i="0" cap="all" baseline="0">
                <a:solidFill>
                  <a:schemeClr val="tx1"/>
                </a:solidFill>
                <a:latin typeface="+mn-lt"/>
              </a:defRPr>
            </a:lvl1pPr>
          </a:lstStyle>
          <a:p>
            <a:r>
              <a:rPr lang="en-US"/>
              <a:t>Sample Footer Text</a:t>
            </a:r>
            <a:endParaRPr lang="en-US" dirty="0"/>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8893929" y="6343955"/>
            <a:ext cx="2202644" cy="365125"/>
          </a:xfrm>
          <a:prstGeom prst="rect">
            <a:avLst/>
          </a:prstGeom>
        </p:spPr>
        <p:txBody>
          <a:bodyPr vert="horz" lIns="91440" tIns="45720" rIns="91440" bIns="45720" rtlCol="0" anchor="ctr">
            <a:normAutofit/>
          </a:bodyPr>
          <a:lstStyle>
            <a:lvl1pPr algn="r" rtl="0">
              <a:defRPr sz="800" b="0" i="0" cap="all" baseline="0">
                <a:solidFill>
                  <a:schemeClr val="tx1"/>
                </a:solidFill>
                <a:latin typeface="+mn-lt"/>
              </a:defRPr>
            </a:lvl1pPr>
          </a:lstStyle>
          <a:p>
            <a:fld id="{7DF4F7BB-A1DF-4BD2-8D5B-CA9EB40127CE}" type="datetime1">
              <a:rPr lang="en-US" smtClean="0"/>
              <a:pPr/>
              <a:t>3/17/2026</a:t>
            </a:fld>
            <a:endParaRPr lang="en-US" dirty="0"/>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147096" y="6343955"/>
            <a:ext cx="429207" cy="365125"/>
          </a:xfrm>
          <a:prstGeom prst="rect">
            <a:avLst/>
          </a:prstGeom>
        </p:spPr>
        <p:txBody>
          <a:bodyPr vert="horz" lIns="91440" tIns="45720" rIns="91440" bIns="45720" rtlCol="0" anchor="ctr">
            <a:normAutofit/>
          </a:bodyPr>
          <a:lstStyle>
            <a:lvl1pPr algn="r" rtl="0">
              <a:defRPr sz="800" b="0" i="0" cap="all" baseline="0">
                <a:solidFill>
                  <a:schemeClr val="tx1"/>
                </a:solidFill>
                <a:latin typeface="+mn-lt"/>
              </a:defRPr>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1889949673"/>
      </p:ext>
    </p:extLst>
  </p:cSld>
  <p:clrMap bg1="lt1" tx1="dk1" bg2="lt2" tx2="dk2" accent1="accent1" accent2="accent2" accent3="accent3" accent4="accent4" accent5="accent5" accent6="accent6" hlink="hlink" folHlink="folHlink"/>
  <p:sldLayoutIdLst>
    <p:sldLayoutId id="2147484119" r:id="rId1"/>
    <p:sldLayoutId id="2147484115" r:id="rId2"/>
    <p:sldLayoutId id="2147484114" r:id="rId3"/>
    <p:sldLayoutId id="2147484116" r:id="rId4"/>
    <p:sldLayoutId id="2147484117" r:id="rId5"/>
    <p:sldLayoutId id="2147484118" r:id="rId6"/>
    <p:sldLayoutId id="2147484120" r:id="rId7"/>
    <p:sldLayoutId id="2147484121" r:id="rId8"/>
    <p:sldLayoutId id="2147484122" r:id="rId9"/>
    <p:sldLayoutId id="2147484169" r:id="rId10"/>
    <p:sldLayoutId id="2147484124" r:id="rId11"/>
    <p:sldLayoutId id="2147484125" r:id="rId12"/>
    <p:sldLayoutId id="2147484126" r:id="rId13"/>
    <p:sldLayoutId id="2147484127" r:id="rId14"/>
    <p:sldLayoutId id="2147484128" r:id="rId15"/>
    <p:sldLayoutId id="2147484129" r:id="rId16"/>
    <p:sldLayoutId id="2147484130" r:id="rId17"/>
    <p:sldLayoutId id="2147484131" r:id="rId18"/>
    <p:sldLayoutId id="2147484132" r:id="rId19"/>
    <p:sldLayoutId id="2147484133" r:id="rId20"/>
    <p:sldLayoutId id="2147484134" r:id="rId21"/>
    <p:sldLayoutId id="2147484135" r:id="rId22"/>
    <p:sldLayoutId id="2147484136" r:id="rId23"/>
    <p:sldLayoutId id="2147484137" r:id="rId24"/>
    <p:sldLayoutId id="2147484138" r:id="rId25"/>
    <p:sldLayoutId id="2147484139" r:id="rId26"/>
    <p:sldLayoutId id="2147484140" r:id="rId27"/>
    <p:sldLayoutId id="2147484141" r:id="rId28"/>
    <p:sldLayoutId id="2147484142" r:id="rId29"/>
    <p:sldLayoutId id="2147484143" r:id="rId30"/>
    <p:sldLayoutId id="2147484144" r:id="rId31"/>
    <p:sldLayoutId id="2147484145" r:id="rId32"/>
    <p:sldLayoutId id="2147484146" r:id="rId33"/>
    <p:sldLayoutId id="2147484147" r:id="rId34"/>
    <p:sldLayoutId id="2147484148" r:id="rId35"/>
    <p:sldLayoutId id="2147484149" r:id="rId36"/>
    <p:sldLayoutId id="2147484150" r:id="rId37"/>
    <p:sldLayoutId id="2147484152" r:id="rId38"/>
    <p:sldLayoutId id="2147484153" r:id="rId39"/>
    <p:sldLayoutId id="2147484157" r:id="rId40"/>
    <p:sldLayoutId id="2147484158" r:id="rId41"/>
    <p:sldLayoutId id="2147484159" r:id="rId42"/>
    <p:sldLayoutId id="2147484160" r:id="rId43"/>
    <p:sldLayoutId id="2147484161" r:id="rId44"/>
    <p:sldLayoutId id="2147484162" r:id="rId45"/>
    <p:sldLayoutId id="2147484163" r:id="rId46"/>
    <p:sldLayoutId id="2147484164" r:id="rId47"/>
    <p:sldLayoutId id="2147484165" r:id="rId48"/>
    <p:sldLayoutId id="2147484166" r:id="rId49"/>
    <p:sldLayoutId id="2147484167" r:id="rId50"/>
    <p:sldLayoutId id="2147484168" r:id="rId51"/>
  </p:sldLayoutIdLst>
  <p:hf sldNum="0" hdr="0" ftr="0" dt="0"/>
  <p:txStyles>
    <p:titleStyle>
      <a:lvl1pPr algn="l" defTabSz="914400" rtl="0" eaLnBrk="1" latinLnBrk="0" hangingPunct="1">
        <a:lnSpc>
          <a:spcPct val="80000"/>
        </a:lnSpc>
        <a:spcBef>
          <a:spcPct val="0"/>
        </a:spcBef>
        <a:buNone/>
        <a:defRPr sz="5400" b="0" i="0" kern="1200" cap="all" spc="0" baseline="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2"/>
          </a:solidFill>
          <a:latin typeface="+mn-lt"/>
          <a:ea typeface="+mn-ea"/>
          <a:cs typeface="+mn-cs"/>
        </a:defRPr>
      </a:lvl1pPr>
      <a:lvl2pPr marL="228600" indent="0" algn="l" defTabSz="914400" rtl="0" eaLnBrk="1" latinLnBrk="0" hangingPunct="1">
        <a:lnSpc>
          <a:spcPct val="100000"/>
        </a:lnSpc>
        <a:spcBef>
          <a:spcPts val="500"/>
        </a:spcBef>
        <a:buFont typeface="Arial" panose="020B0604020202020204" pitchFamily="34" charset="0"/>
        <a:buNone/>
        <a:defRPr sz="1600" b="0" i="0" kern="1200">
          <a:solidFill>
            <a:schemeClr val="tx2"/>
          </a:solidFill>
          <a:latin typeface="+mn-lt"/>
          <a:ea typeface="+mn-ea"/>
          <a:cs typeface="+mn-cs"/>
        </a:defRPr>
      </a:lvl2pPr>
      <a:lvl3pPr marL="457200" indent="0" algn="l" defTabSz="914400" rtl="0" eaLnBrk="1" latinLnBrk="0" hangingPunct="1">
        <a:lnSpc>
          <a:spcPct val="100000"/>
        </a:lnSpc>
        <a:spcBef>
          <a:spcPts val="500"/>
        </a:spcBef>
        <a:buFont typeface="Arial" panose="020B0604020202020204" pitchFamily="34" charset="0"/>
        <a:buNone/>
        <a:defRPr sz="1400" b="0" i="0" kern="1200">
          <a:solidFill>
            <a:schemeClr val="tx2"/>
          </a:solidFill>
          <a:latin typeface="+mn-lt"/>
          <a:ea typeface="+mn-ea"/>
          <a:cs typeface="+mn-cs"/>
        </a:defRPr>
      </a:lvl3pPr>
      <a:lvl4pPr marL="685800" indent="0" algn="l" defTabSz="914400" rtl="0" eaLnBrk="1" latinLnBrk="0" hangingPunct="1">
        <a:lnSpc>
          <a:spcPct val="100000"/>
        </a:lnSpc>
        <a:spcBef>
          <a:spcPts val="500"/>
        </a:spcBef>
        <a:buFont typeface="Arial" panose="020B0604020202020204" pitchFamily="34" charset="0"/>
        <a:buNone/>
        <a:defRPr sz="1400" b="0" i="0" kern="1200">
          <a:solidFill>
            <a:schemeClr val="tx2"/>
          </a:solidFill>
          <a:latin typeface="+mn-lt"/>
          <a:ea typeface="+mn-ea"/>
          <a:cs typeface="+mn-cs"/>
        </a:defRPr>
      </a:lvl4pPr>
      <a:lvl5pPr marL="914400" indent="0" algn="l" defTabSz="914400" rtl="0" eaLnBrk="1" latinLnBrk="0" hangingPunct="1">
        <a:lnSpc>
          <a:spcPct val="100000"/>
        </a:lnSpc>
        <a:spcBef>
          <a:spcPts val="500"/>
        </a:spcBef>
        <a:buFont typeface="Arial" panose="020B0604020202020204" pitchFamily="34" charset="0"/>
        <a:buNone/>
        <a:defRPr sz="1400" b="0" i="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7" orient="horz" pos="2160">
          <p15:clr>
            <a:srgbClr val="F26B43"/>
          </p15:clr>
        </p15:guide>
        <p15:guide id="28" pos="3840">
          <p15:clr>
            <a:srgbClr val="F26B43"/>
          </p15:clr>
        </p15:guide>
        <p15:guide id="29" pos="7296">
          <p15:clr>
            <a:srgbClr val="F26B43"/>
          </p15:clr>
        </p15:guide>
        <p15:guide id="30" pos="38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4.xml"/><Relationship Id="rId5" Type="http://schemas.openxmlformats.org/officeDocument/2006/relationships/image" Target="../media/image13.jpeg"/><Relationship Id="rId4" Type="http://schemas.openxmlformats.org/officeDocument/2006/relationships/image" Target="../media/image11.sv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4.xml"/><Relationship Id="rId5" Type="http://schemas.openxmlformats.org/officeDocument/2006/relationships/image" Target="../media/image14.jpeg"/><Relationship Id="rId4" Type="http://schemas.openxmlformats.org/officeDocument/2006/relationships/image" Target="../media/image11.sv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4.xml"/><Relationship Id="rId5" Type="http://schemas.openxmlformats.org/officeDocument/2006/relationships/image" Target="../media/image15.jpeg"/><Relationship Id="rId4" Type="http://schemas.openxmlformats.org/officeDocument/2006/relationships/image" Target="../media/image11.sv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44.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4.xml"/><Relationship Id="rId4" Type="http://schemas.openxmlformats.org/officeDocument/2006/relationships/image" Target="../media/image11.sv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4.xml"/><Relationship Id="rId4" Type="http://schemas.openxmlformats.org/officeDocument/2006/relationships/image" Target="../media/image11.sv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4.xml"/><Relationship Id="rId4" Type="http://schemas.openxmlformats.org/officeDocument/2006/relationships/image" Target="../media/image11.sv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4.xml"/><Relationship Id="rId4" Type="http://schemas.openxmlformats.org/officeDocument/2006/relationships/image" Target="../media/image11.sv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44.xml"/><Relationship Id="rId5" Type="http://schemas.openxmlformats.org/officeDocument/2006/relationships/image" Target="../media/image17.jpeg"/><Relationship Id="rId4" Type="http://schemas.openxmlformats.org/officeDocument/2006/relationships/image" Target="../media/image11.sv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44.xml"/><Relationship Id="rId4" Type="http://schemas.openxmlformats.org/officeDocument/2006/relationships/image" Target="../media/image11.sv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44.xml"/><Relationship Id="rId4" Type="http://schemas.openxmlformats.org/officeDocument/2006/relationships/image" Target="../media/image11.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44.xml"/><Relationship Id="rId5" Type="http://schemas.openxmlformats.org/officeDocument/2006/relationships/image" Target="../media/image12.jpeg"/><Relationship Id="rId4" Type="http://schemas.openxmlformats.org/officeDocument/2006/relationships/image" Target="../media/image1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6582A19-2DD3-4720-8A31-1059F865D257}"/>
              </a:ext>
            </a:extLst>
          </p:cNvPr>
          <p:cNvSpPr txBox="1"/>
          <p:nvPr/>
        </p:nvSpPr>
        <p:spPr>
          <a:xfrm>
            <a:off x="6704076" y="685801"/>
            <a:ext cx="4872227" cy="2743200"/>
          </a:xfrm>
          <a:prstGeom prst="rect">
            <a:avLst/>
          </a:prstGeom>
        </p:spPr>
        <p:txBody>
          <a:bodyPr vert="horz" lIns="91440" tIns="45720" rIns="91440" bIns="45720" rtlCol="0" anchor="t">
            <a:normAutofit/>
          </a:bodyPr>
          <a:lstStyle/>
          <a:p>
            <a:pPr marL="0">
              <a:lnSpc>
                <a:spcPct val="80000"/>
              </a:lnSpc>
              <a:spcBef>
                <a:spcPct val="0"/>
              </a:spcBef>
              <a:spcAft>
                <a:spcPts val="600"/>
              </a:spcAft>
            </a:pPr>
            <a:r>
              <a:rPr lang="en-US" sz="4900" b="0" i="0" kern="1200" cap="all" spc="0" baseline="0" dirty="0">
                <a:solidFill>
                  <a:schemeClr val="bg2"/>
                </a:solidFill>
                <a:effectLst/>
                <a:latin typeface="+mj-lt"/>
                <a:ea typeface="+mj-ea"/>
                <a:cs typeface="+mj-cs"/>
              </a:rPr>
              <a:t>4TH NATIONAL PROSECUTION AUTHORITY CONFERENCE</a:t>
            </a:r>
          </a:p>
          <a:p>
            <a:pPr marL="0">
              <a:lnSpc>
                <a:spcPct val="80000"/>
              </a:lnSpc>
              <a:spcBef>
                <a:spcPct val="0"/>
              </a:spcBef>
              <a:spcAft>
                <a:spcPts val="600"/>
              </a:spcAft>
            </a:pPr>
            <a:endParaRPr lang="en-US" sz="4900" b="0" i="0" kern="1200" cap="all" spc="0" baseline="0" dirty="0">
              <a:solidFill>
                <a:schemeClr val="bg2"/>
              </a:solidFill>
              <a:effectLst/>
              <a:latin typeface="+mj-lt"/>
              <a:ea typeface="+mj-ea"/>
              <a:cs typeface="+mj-cs"/>
            </a:endParaRPr>
          </a:p>
        </p:txBody>
      </p:sp>
      <p:sp>
        <p:nvSpPr>
          <p:cNvPr id="8" name="TextBox 7">
            <a:extLst>
              <a:ext uri="{FF2B5EF4-FFF2-40B4-BE49-F238E27FC236}">
                <a16:creationId xmlns:a16="http://schemas.microsoft.com/office/drawing/2014/main" id="{FDC38558-58B1-42A3-A97A-0D8CE07468B7}"/>
              </a:ext>
            </a:extLst>
          </p:cNvPr>
          <p:cNvSpPr txBox="1"/>
          <p:nvPr/>
        </p:nvSpPr>
        <p:spPr>
          <a:xfrm>
            <a:off x="6841942" y="3368244"/>
            <a:ext cx="4873752" cy="894639"/>
          </a:xfrm>
          <a:prstGeom prst="rect">
            <a:avLst/>
          </a:prstGeom>
        </p:spPr>
        <p:txBody>
          <a:bodyPr vert="horz" lIns="91440" tIns="45720" rIns="91440" bIns="45720" rtlCol="0" anchor="t">
            <a:normAutofit/>
          </a:bodyPr>
          <a:lstStyle/>
          <a:p>
            <a:pPr>
              <a:spcBef>
                <a:spcPts val="1000"/>
              </a:spcBef>
            </a:pPr>
            <a:r>
              <a:rPr lang="en-US" b="0" i="0" kern="1200" dirty="0">
                <a:solidFill>
                  <a:schemeClr val="bg2"/>
                </a:solidFill>
                <a:latin typeface="+mn-lt"/>
                <a:ea typeface="+mn-ea"/>
                <a:cs typeface="+mn-cs"/>
              </a:rPr>
              <a:t>IDENTIFYING AND COMBATING HUMAN TRAFFICKING RISKS DURING ELECTIONS</a:t>
            </a:r>
          </a:p>
        </p:txBody>
      </p:sp>
      <p:sp>
        <p:nvSpPr>
          <p:cNvPr id="10" name="TextBox 9">
            <a:extLst>
              <a:ext uri="{FF2B5EF4-FFF2-40B4-BE49-F238E27FC236}">
                <a16:creationId xmlns:a16="http://schemas.microsoft.com/office/drawing/2014/main" id="{F0393D3E-68BA-8E37-B77E-002575C71946}"/>
              </a:ext>
            </a:extLst>
          </p:cNvPr>
          <p:cNvSpPr txBox="1"/>
          <p:nvPr/>
        </p:nvSpPr>
        <p:spPr>
          <a:xfrm>
            <a:off x="6854952" y="5105400"/>
            <a:ext cx="4873752" cy="1219187"/>
          </a:xfrm>
          <a:prstGeom prst="rect">
            <a:avLst/>
          </a:prstGeom>
        </p:spPr>
        <p:txBody>
          <a:bodyPr vert="horz" lIns="91440" tIns="45720" rIns="91440" bIns="45720" rtlCol="0" anchor="t">
            <a:normAutofit/>
          </a:bodyPr>
          <a:lstStyle/>
          <a:p>
            <a:pPr>
              <a:spcBef>
                <a:spcPts val="1000"/>
              </a:spcBef>
            </a:pPr>
            <a:r>
              <a:rPr lang="en-US" b="0" i="0" kern="1200" dirty="0">
                <a:solidFill>
                  <a:schemeClr val="bg2"/>
                </a:solidFill>
                <a:latin typeface="+mn-lt"/>
                <a:ea typeface="+mn-ea"/>
                <a:cs typeface="+mn-cs"/>
              </a:rPr>
              <a:t>By Dorah Caroline Mafabi- Director JTIP- Save the </a:t>
            </a:r>
            <a:r>
              <a:rPr lang="en-US" b="0" i="0" kern="1200">
                <a:solidFill>
                  <a:schemeClr val="bg2"/>
                </a:solidFill>
                <a:latin typeface="+mn-lt"/>
                <a:ea typeface="+mn-ea"/>
                <a:cs typeface="+mn-cs"/>
              </a:rPr>
              <a:t>Children International</a:t>
            </a:r>
            <a:endParaRPr lang="en-US" b="0" i="0" kern="1200" dirty="0">
              <a:solidFill>
                <a:schemeClr val="bg2"/>
              </a:solidFill>
              <a:latin typeface="+mn-lt"/>
              <a:ea typeface="+mn-ea"/>
              <a:cs typeface="+mn-cs"/>
            </a:endParaRPr>
          </a:p>
        </p:txBody>
      </p:sp>
      <p:pic>
        <p:nvPicPr>
          <p:cNvPr id="11" name="Picture 10" descr="Women in the market. Nairobi, Kenya">
            <a:extLst>
              <a:ext uri="{FF2B5EF4-FFF2-40B4-BE49-F238E27FC236}">
                <a16:creationId xmlns:a16="http://schemas.microsoft.com/office/drawing/2014/main" id="{09661DF8-5559-3AA6-6054-04FDF0CD8CDB}"/>
              </a:ext>
            </a:extLst>
          </p:cNvPr>
          <p:cNvPicPr>
            <a:picLocks noChangeAspect="1"/>
          </p:cNvPicPr>
          <p:nvPr/>
        </p:nvPicPr>
        <p:blipFill>
          <a:blip r:embed="rId3"/>
          <a:stretch>
            <a:fillRect/>
          </a:stretch>
        </p:blipFill>
        <p:spPr>
          <a:xfrm>
            <a:off x="0" y="0"/>
            <a:ext cx="6535271" cy="6705600"/>
          </a:xfrm>
          <a:prstGeom prst="rect">
            <a:avLst/>
          </a:prstGeom>
        </p:spPr>
      </p:pic>
      <p:pic>
        <p:nvPicPr>
          <p:cNvPr id="14" name="Picture 13">
            <a:extLst>
              <a:ext uri="{FF2B5EF4-FFF2-40B4-BE49-F238E27FC236}">
                <a16:creationId xmlns:a16="http://schemas.microsoft.com/office/drawing/2014/main" id="{8F8EE9EA-2D5C-92B8-8DA1-9D06620817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152400"/>
            <a:ext cx="878690" cy="966841"/>
          </a:xfrm>
          <a:prstGeom prst="rect">
            <a:avLst/>
          </a:prstGeom>
        </p:spPr>
      </p:pic>
    </p:spTree>
    <p:extLst>
      <p:ext uri="{BB962C8B-B14F-4D97-AF65-F5344CB8AC3E}">
        <p14:creationId xmlns:p14="http://schemas.microsoft.com/office/powerpoint/2010/main" val="29188502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99B5A7F-B2FF-45EA-901C-B7015485CF7D}"/>
              </a:ext>
            </a:extLst>
          </p:cNvPr>
          <p:cNvPicPr>
            <a:picLocks noGrp="1" noChangeAspect="1"/>
          </p:cNvPicPr>
          <p:nvPr>
            <p:ph sz="quarter" idx="15"/>
          </p:nvPr>
        </p:nvPicPr>
        <p:blipFill>
          <a:blip r:embed="rId3">
            <a:extLs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A0125D8B-CBB4-46F8-B9EF-500731F2DC9F}"/>
              </a:ext>
            </a:extLst>
          </p:cNvPr>
          <p:cNvSpPr txBox="1"/>
          <p:nvPr/>
        </p:nvSpPr>
        <p:spPr>
          <a:xfrm>
            <a:off x="7200900" y="581025"/>
            <a:ext cx="4391025" cy="1005780"/>
          </a:xfrm>
          <a:prstGeom prst="rect">
            <a:avLst/>
          </a:prstGeom>
          <a:noFill/>
        </p:spPr>
        <p:txBody>
          <a:bodyPr wrap="square" rtlCol="0">
            <a:normAutofit fontScale="92500" lnSpcReduction="10000"/>
          </a:bodyPr>
          <a:lstStyle/>
          <a:p>
            <a:pPr marL="0" algn="l">
              <a:buNone/>
            </a:pPr>
            <a:r>
              <a:rPr sz="3600" b="1" dirty="0">
                <a:solidFill>
                  <a:srgbClr val="105237"/>
                </a:solidFill>
                <a:effectLst/>
                <a:latin typeface="Avenir Next LT Pro" panose="020B0504020202020204" pitchFamily="34" charset="0"/>
              </a:rPr>
              <a:t>Global and Regional Trends</a:t>
            </a:r>
            <a:r>
              <a:rPr b="1" dirty="0">
                <a:effectLst/>
              </a:rPr>
              <a:t> </a:t>
            </a:r>
            <a:endParaRPr lang="en-US" b="1" dirty="0"/>
          </a:p>
        </p:txBody>
      </p:sp>
      <p:sp>
        <p:nvSpPr>
          <p:cNvPr id="8" name="TextBox 7">
            <a:extLst>
              <a:ext uri="{FF2B5EF4-FFF2-40B4-BE49-F238E27FC236}">
                <a16:creationId xmlns:a16="http://schemas.microsoft.com/office/drawing/2014/main" id="{A72F6515-34F3-4226-94CD-15D58AEDF74F}"/>
              </a:ext>
            </a:extLst>
          </p:cNvPr>
          <p:cNvSpPr txBox="1"/>
          <p:nvPr/>
        </p:nvSpPr>
        <p:spPr>
          <a:xfrm>
            <a:off x="7200900" y="1929705"/>
            <a:ext cx="4391025" cy="251370"/>
          </a:xfrm>
          <a:prstGeom prst="rect">
            <a:avLst/>
          </a:prstGeom>
          <a:noFill/>
        </p:spPr>
        <p:txBody>
          <a:bodyPr wrap="square" rtlCol="0">
            <a:noAutofit/>
          </a:bodyPr>
          <a:lstStyle/>
          <a:p>
            <a:pPr marL="0" algn="l">
              <a:buNone/>
            </a:pPr>
            <a:r>
              <a:rPr b="1" dirty="0">
                <a:solidFill>
                  <a:srgbClr val="105237"/>
                </a:solidFill>
                <a:effectLst/>
                <a:latin typeface="Avenir Next LT Pro" panose="020B0504020202020204" pitchFamily="34" charset="0"/>
              </a:rPr>
              <a:t>Scale and Economics</a:t>
            </a:r>
            <a:r>
              <a:rPr dirty="0">
                <a:effectLst/>
              </a:rPr>
              <a:t> </a:t>
            </a:r>
            <a:endParaRPr lang="en-US" dirty="0"/>
          </a:p>
        </p:txBody>
      </p:sp>
      <p:sp>
        <p:nvSpPr>
          <p:cNvPr id="9" name="TextBox 8">
            <a:extLst>
              <a:ext uri="{FF2B5EF4-FFF2-40B4-BE49-F238E27FC236}">
                <a16:creationId xmlns:a16="http://schemas.microsoft.com/office/drawing/2014/main" id="{730F84C0-000E-4977-A630-7C5C4FA9E292}"/>
              </a:ext>
            </a:extLst>
          </p:cNvPr>
          <p:cNvSpPr txBox="1"/>
          <p:nvPr/>
        </p:nvSpPr>
        <p:spPr>
          <a:xfrm>
            <a:off x="7200900" y="2276326"/>
            <a:ext cx="4391025" cy="495300"/>
          </a:xfrm>
          <a:prstGeom prst="rect">
            <a:avLst/>
          </a:prstGeom>
          <a:noFill/>
        </p:spPr>
        <p:txBody>
          <a:bodyPr wrap="square" rtlCol="0">
            <a:normAutofit fontScale="92500" lnSpcReduction="20000"/>
          </a:bodyPr>
          <a:lstStyle/>
          <a:p>
            <a:pPr marL="0" marR="0" algn="l">
              <a:spcBef>
                <a:spcPts val="750"/>
              </a:spcBef>
              <a:buNone/>
            </a:pPr>
            <a:r>
              <a:rPr sz="1500" b="0" dirty="0">
                <a:solidFill>
                  <a:srgbClr val="105237"/>
                </a:solidFill>
                <a:effectLst/>
                <a:latin typeface="Avenir Next LT Pro" panose="020B0504020202020204" pitchFamily="34" charset="0"/>
              </a:rPr>
              <a:t>Traffickers generate $528.5B+ globally; modern slavery affects ~50M people.</a:t>
            </a:r>
            <a:r>
              <a:rPr dirty="0">
                <a:effectLst/>
              </a:rPr>
              <a:t> </a:t>
            </a:r>
            <a:endParaRPr lang="en-US" dirty="0"/>
          </a:p>
        </p:txBody>
      </p:sp>
      <p:sp>
        <p:nvSpPr>
          <p:cNvPr id="10" name="TextBox 9">
            <a:extLst>
              <a:ext uri="{FF2B5EF4-FFF2-40B4-BE49-F238E27FC236}">
                <a16:creationId xmlns:a16="http://schemas.microsoft.com/office/drawing/2014/main" id="{BD1F123A-0CC7-486C-A1C1-69EFDC0DB708}"/>
              </a:ext>
            </a:extLst>
          </p:cNvPr>
          <p:cNvSpPr txBox="1"/>
          <p:nvPr/>
        </p:nvSpPr>
        <p:spPr>
          <a:xfrm>
            <a:off x="7200900" y="2924026"/>
            <a:ext cx="4391025" cy="251370"/>
          </a:xfrm>
          <a:prstGeom prst="rect">
            <a:avLst/>
          </a:prstGeom>
          <a:noFill/>
        </p:spPr>
        <p:txBody>
          <a:bodyPr wrap="square" rtlCol="0">
            <a:noAutofit/>
          </a:bodyPr>
          <a:lstStyle/>
          <a:p>
            <a:pPr marL="0" algn="l">
              <a:spcBef>
                <a:spcPts val="1200"/>
              </a:spcBef>
              <a:buNone/>
            </a:pPr>
            <a:r>
              <a:rPr b="1">
                <a:solidFill>
                  <a:srgbClr val="105237"/>
                </a:solidFill>
                <a:effectLst/>
                <a:latin typeface="Avenir Next LT Pro" panose="020B0504020202020204" pitchFamily="34" charset="0"/>
              </a:rPr>
              <a:t>Gendered Impact</a:t>
            </a:r>
            <a:r>
              <a:rPr>
                <a:effectLst/>
              </a:rPr>
              <a:t> </a:t>
            </a:r>
            <a:endParaRPr lang="en-US"/>
          </a:p>
        </p:txBody>
      </p:sp>
      <p:sp>
        <p:nvSpPr>
          <p:cNvPr id="11" name="TextBox 10">
            <a:extLst>
              <a:ext uri="{FF2B5EF4-FFF2-40B4-BE49-F238E27FC236}">
                <a16:creationId xmlns:a16="http://schemas.microsoft.com/office/drawing/2014/main" id="{F31B5ECD-8186-4F5B-BF1D-F1C76A086B19}"/>
              </a:ext>
            </a:extLst>
          </p:cNvPr>
          <p:cNvSpPr txBox="1"/>
          <p:nvPr/>
        </p:nvSpPr>
        <p:spPr>
          <a:xfrm>
            <a:off x="7200900" y="3270646"/>
            <a:ext cx="4391025" cy="495300"/>
          </a:xfrm>
          <a:prstGeom prst="rect">
            <a:avLst/>
          </a:prstGeom>
          <a:noFill/>
        </p:spPr>
        <p:txBody>
          <a:bodyPr wrap="square" rtlCol="0">
            <a:normAutofit fontScale="92500" lnSpcReduction="20000"/>
          </a:bodyPr>
          <a:lstStyle/>
          <a:p>
            <a:pPr marL="0" marR="0" algn="l">
              <a:spcBef>
                <a:spcPts val="750"/>
              </a:spcBef>
              <a:buNone/>
            </a:pPr>
            <a:r>
              <a:rPr sz="1500" b="0" dirty="0">
                <a:solidFill>
                  <a:srgbClr val="105237"/>
                </a:solidFill>
                <a:effectLst/>
                <a:latin typeface="Avenir Next LT Pro" panose="020B0504020202020204" pitchFamily="34" charset="0"/>
              </a:rPr>
              <a:t>Women and girls are 70%+ of detected victims; 90%+ in sexual exploitation.</a:t>
            </a:r>
            <a:r>
              <a:rPr dirty="0">
                <a:effectLst/>
              </a:rPr>
              <a:t> </a:t>
            </a:r>
            <a:endParaRPr lang="en-US" dirty="0"/>
          </a:p>
        </p:txBody>
      </p:sp>
      <p:sp>
        <p:nvSpPr>
          <p:cNvPr id="12" name="TextBox 11">
            <a:extLst>
              <a:ext uri="{FF2B5EF4-FFF2-40B4-BE49-F238E27FC236}">
                <a16:creationId xmlns:a16="http://schemas.microsoft.com/office/drawing/2014/main" id="{4EC520E6-F360-41E8-A7FD-6AAE96773EDD}"/>
              </a:ext>
            </a:extLst>
          </p:cNvPr>
          <p:cNvSpPr txBox="1"/>
          <p:nvPr/>
        </p:nvSpPr>
        <p:spPr>
          <a:xfrm>
            <a:off x="7200900" y="3918346"/>
            <a:ext cx="4391025" cy="251370"/>
          </a:xfrm>
          <a:prstGeom prst="rect">
            <a:avLst/>
          </a:prstGeom>
          <a:noFill/>
        </p:spPr>
        <p:txBody>
          <a:bodyPr wrap="square" rtlCol="0">
            <a:noAutofit/>
          </a:bodyPr>
          <a:lstStyle/>
          <a:p>
            <a:pPr marL="0" algn="l">
              <a:spcBef>
                <a:spcPts val="1200"/>
              </a:spcBef>
              <a:buNone/>
            </a:pPr>
            <a:r>
              <a:rPr b="1">
                <a:solidFill>
                  <a:srgbClr val="105237"/>
                </a:solidFill>
                <a:effectLst/>
                <a:latin typeface="Avenir Next LT Pro" panose="020B0504020202020204" pitchFamily="34" charset="0"/>
              </a:rPr>
              <a:t>Digital and Socioeconomic Drivers</a:t>
            </a:r>
            <a:r>
              <a:rPr>
                <a:effectLst/>
              </a:rPr>
              <a:t> </a:t>
            </a:r>
            <a:endParaRPr lang="en-US"/>
          </a:p>
        </p:txBody>
      </p:sp>
      <p:sp>
        <p:nvSpPr>
          <p:cNvPr id="13" name="TextBox 12">
            <a:extLst>
              <a:ext uri="{FF2B5EF4-FFF2-40B4-BE49-F238E27FC236}">
                <a16:creationId xmlns:a16="http://schemas.microsoft.com/office/drawing/2014/main" id="{AB74548A-6469-40F5-9EB3-A47D5E0911B2}"/>
              </a:ext>
            </a:extLst>
          </p:cNvPr>
          <p:cNvSpPr txBox="1"/>
          <p:nvPr/>
        </p:nvSpPr>
        <p:spPr>
          <a:xfrm>
            <a:off x="7200900" y="4264967"/>
            <a:ext cx="4391025" cy="495300"/>
          </a:xfrm>
          <a:prstGeom prst="rect">
            <a:avLst/>
          </a:prstGeom>
          <a:noFill/>
        </p:spPr>
        <p:txBody>
          <a:bodyPr wrap="square" rtlCol="0">
            <a:normAutofit fontScale="92500" lnSpcReduction="20000"/>
          </a:bodyPr>
          <a:lstStyle/>
          <a:p>
            <a:pPr marL="0" marR="0" algn="l">
              <a:spcBef>
                <a:spcPts val="750"/>
              </a:spcBef>
              <a:buNone/>
            </a:pPr>
            <a:r>
              <a:rPr sz="1500" b="0">
                <a:solidFill>
                  <a:srgbClr val="105237"/>
                </a:solidFill>
                <a:effectLst/>
                <a:latin typeface="Avenir Next LT Pro" panose="020B0504020202020204" pitchFamily="34" charset="0"/>
              </a:rPr>
              <a:t>Inequality and online manipulation fuel adaptive, tech‑enabled trafficking networks.</a:t>
            </a:r>
            <a:r>
              <a:rPr>
                <a:effectLst/>
              </a:rPr>
              <a:t> </a:t>
            </a:r>
            <a:endParaRPr lang="en-US"/>
          </a:p>
        </p:txBody>
      </p:sp>
      <p:sp>
        <p:nvSpPr>
          <p:cNvPr id="14" name="TextBox 13">
            <a:extLst>
              <a:ext uri="{FF2B5EF4-FFF2-40B4-BE49-F238E27FC236}">
                <a16:creationId xmlns:a16="http://schemas.microsoft.com/office/drawing/2014/main" id="{348FAAF9-4F40-48CD-9707-C7D7210E4279}"/>
              </a:ext>
            </a:extLst>
          </p:cNvPr>
          <p:cNvSpPr txBox="1"/>
          <p:nvPr/>
        </p:nvSpPr>
        <p:spPr>
          <a:xfrm>
            <a:off x="7200900" y="4912667"/>
            <a:ext cx="4391025" cy="251370"/>
          </a:xfrm>
          <a:prstGeom prst="rect">
            <a:avLst/>
          </a:prstGeom>
          <a:noFill/>
        </p:spPr>
        <p:txBody>
          <a:bodyPr wrap="square" rtlCol="0">
            <a:noAutofit/>
          </a:bodyPr>
          <a:lstStyle/>
          <a:p>
            <a:pPr marL="0" algn="l">
              <a:spcBef>
                <a:spcPts val="1200"/>
              </a:spcBef>
              <a:buNone/>
            </a:pPr>
            <a:r>
              <a:rPr b="1">
                <a:solidFill>
                  <a:srgbClr val="105237"/>
                </a:solidFill>
                <a:effectLst/>
                <a:latin typeface="Avenir Next LT Pro" panose="020B0504020202020204" pitchFamily="34" charset="0"/>
              </a:rPr>
              <a:t>Enforcement Gap and Response</a:t>
            </a:r>
            <a:r>
              <a:rPr>
                <a:effectLst/>
              </a:rPr>
              <a:t> </a:t>
            </a:r>
            <a:endParaRPr lang="en-US"/>
          </a:p>
        </p:txBody>
      </p:sp>
      <p:sp>
        <p:nvSpPr>
          <p:cNvPr id="15" name="TextBox 14">
            <a:extLst>
              <a:ext uri="{FF2B5EF4-FFF2-40B4-BE49-F238E27FC236}">
                <a16:creationId xmlns:a16="http://schemas.microsoft.com/office/drawing/2014/main" id="{EB98D959-D16E-47D6-8CE9-B6D86CED64D2}"/>
              </a:ext>
            </a:extLst>
          </p:cNvPr>
          <p:cNvSpPr txBox="1"/>
          <p:nvPr/>
        </p:nvSpPr>
        <p:spPr>
          <a:xfrm>
            <a:off x="7200900" y="5259288"/>
            <a:ext cx="4391025" cy="742950"/>
          </a:xfrm>
          <a:prstGeom prst="rect">
            <a:avLst/>
          </a:prstGeom>
          <a:noFill/>
        </p:spPr>
        <p:txBody>
          <a:bodyPr wrap="square" rtlCol="0">
            <a:normAutofit fontScale="92500" lnSpcReduction="10000"/>
          </a:bodyPr>
          <a:lstStyle/>
          <a:p>
            <a:pPr marL="0" marR="0" algn="l">
              <a:spcBef>
                <a:spcPts val="750"/>
              </a:spcBef>
              <a:buNone/>
            </a:pPr>
            <a:r>
              <a:rPr sz="1500" b="0" dirty="0">
                <a:solidFill>
                  <a:srgbClr val="105237"/>
                </a:solidFill>
                <a:effectLst/>
                <a:latin typeface="Avenir Next LT Pro" panose="020B0504020202020204" pitchFamily="34" charset="0"/>
              </a:rPr>
              <a:t>Low prosecutions—incl. Zambia—demand financial tracking, tech expertise, and multi‑sector collaboration.</a:t>
            </a:r>
            <a:r>
              <a:rPr dirty="0">
                <a:effectLst/>
              </a:rPr>
              <a:t> </a:t>
            </a:r>
            <a:endParaRPr lang="en-US" dirty="0"/>
          </a:p>
        </p:txBody>
      </p:sp>
      <p:pic>
        <p:nvPicPr>
          <p:cNvPr id="4" name="Picture 3" descr="Dar es Salaam, Tanzania - February 21, 2008: Stopping the municipal public transport, crowded bus at rush hour.">
            <a:extLst>
              <a:ext uri="{FF2B5EF4-FFF2-40B4-BE49-F238E27FC236}">
                <a16:creationId xmlns:a16="http://schemas.microsoft.com/office/drawing/2014/main" id="{CD70E00E-996C-312B-7D17-D159F9A2D4F5}"/>
              </a:ext>
            </a:extLst>
          </p:cNvPr>
          <p:cNvPicPr>
            <a:picLocks noChangeAspect="1"/>
          </p:cNvPicPr>
          <p:nvPr/>
        </p:nvPicPr>
        <p:blipFill>
          <a:blip r:embed="rId5"/>
          <a:stretch>
            <a:fillRect/>
          </a:stretch>
        </p:blipFill>
        <p:spPr>
          <a:xfrm>
            <a:off x="0" y="298846"/>
            <a:ext cx="5943600" cy="5943600"/>
          </a:xfrm>
          <a:prstGeom prst="rect">
            <a:avLst/>
          </a:prstGeom>
        </p:spPr>
      </p:pic>
    </p:spTree>
    <p:extLst>
      <p:ext uri="{BB962C8B-B14F-4D97-AF65-F5344CB8AC3E}">
        <p14:creationId xmlns:p14="http://schemas.microsoft.com/office/powerpoint/2010/main" val="4088878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9F2E286-A620-4DCE-9F20-0F9DD39C4177}"/>
              </a:ext>
            </a:extLst>
          </p:cNvPr>
          <p:cNvPicPr>
            <a:picLocks noGrp="1" noChangeAspect="1"/>
          </p:cNvPicPr>
          <p:nvPr>
            <p:ph sz="quarter" idx="15"/>
          </p:nvPr>
        </p:nvPicPr>
        <p:blipFill>
          <a:blip r:embed="rId3">
            <a:extLs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pic>
        <p:nvPicPr>
          <p:cNvPr id="6" name="Content Placeholder 5" descr="Poipet, Cambodia – November 21, 2017: Local traffic when approaching PoiPet international border crossing between Cambodia and Thailand">
            <a:extLst>
              <a:ext uri="{FF2B5EF4-FFF2-40B4-BE49-F238E27FC236}">
                <a16:creationId xmlns:a16="http://schemas.microsoft.com/office/drawing/2014/main" id="{D84FEBC1-DB80-4EA7-8D84-8282317FD4FC}"/>
              </a:ext>
            </a:extLst>
          </p:cNvPr>
          <p:cNvPicPr>
            <a:picLocks noGrp="1" noChangeAspect="1"/>
          </p:cNvPicPr>
          <p:nvPr>
            <p:ph sz="quarter" idx="16"/>
          </p:nvPr>
        </p:nvPicPr>
        <p:blipFill>
          <a:blip r:embed="rId5"/>
          <a:stretch>
            <a:fillRect/>
          </a:stretch>
        </p:blipFill>
        <p:spPr>
          <a:xfrm>
            <a:off x="5334000" y="0"/>
            <a:ext cx="6858000" cy="6858000"/>
          </a:xfrm>
          <a:prstGeom prst="rect">
            <a:avLst/>
          </a:prstGeom>
        </p:spPr>
      </p:pic>
      <p:sp>
        <p:nvSpPr>
          <p:cNvPr id="7" name="TextBox 6">
            <a:extLst>
              <a:ext uri="{FF2B5EF4-FFF2-40B4-BE49-F238E27FC236}">
                <a16:creationId xmlns:a16="http://schemas.microsoft.com/office/drawing/2014/main" id="{6F009F5E-92DB-493D-B741-601F143E5128}"/>
              </a:ext>
            </a:extLst>
          </p:cNvPr>
          <p:cNvSpPr txBox="1"/>
          <p:nvPr/>
        </p:nvSpPr>
        <p:spPr>
          <a:xfrm>
            <a:off x="619125" y="581025"/>
            <a:ext cx="4391025" cy="1005780"/>
          </a:xfrm>
          <a:prstGeom prst="rect">
            <a:avLst/>
          </a:prstGeom>
          <a:noFill/>
        </p:spPr>
        <p:txBody>
          <a:bodyPr wrap="square" rtlCol="0">
            <a:normAutofit fontScale="92500" lnSpcReduction="10000"/>
          </a:bodyPr>
          <a:lstStyle/>
          <a:p>
            <a:pPr marL="0" algn="l">
              <a:buNone/>
            </a:pPr>
            <a:r>
              <a:rPr sz="3600" b="1" dirty="0">
                <a:solidFill>
                  <a:srgbClr val="105237"/>
                </a:solidFill>
                <a:effectLst/>
                <a:latin typeface="Avenir Next LT Pro" panose="020B0504020202020204" pitchFamily="34" charset="0"/>
              </a:rPr>
              <a:t>Human Trafficking in Zambia</a:t>
            </a:r>
            <a:r>
              <a:rPr b="1" dirty="0">
                <a:effectLst/>
              </a:rPr>
              <a:t> </a:t>
            </a:r>
            <a:endParaRPr lang="en-US" b="1" dirty="0"/>
          </a:p>
        </p:txBody>
      </p:sp>
      <p:sp>
        <p:nvSpPr>
          <p:cNvPr id="8" name="TextBox 7">
            <a:extLst>
              <a:ext uri="{FF2B5EF4-FFF2-40B4-BE49-F238E27FC236}">
                <a16:creationId xmlns:a16="http://schemas.microsoft.com/office/drawing/2014/main" id="{F454C5C2-AE88-4BF6-A3EE-C0F0287481ED}"/>
              </a:ext>
            </a:extLst>
          </p:cNvPr>
          <p:cNvSpPr txBox="1"/>
          <p:nvPr/>
        </p:nvSpPr>
        <p:spPr>
          <a:xfrm>
            <a:off x="619125" y="1929705"/>
            <a:ext cx="4391025" cy="217140"/>
          </a:xfrm>
          <a:prstGeom prst="rect">
            <a:avLst/>
          </a:prstGeom>
          <a:noFill/>
        </p:spPr>
        <p:txBody>
          <a:bodyPr wrap="square" rtlCol="0">
            <a:noAutofit/>
          </a:bodyPr>
          <a:lstStyle/>
          <a:p>
            <a:pPr marL="0" algn="l">
              <a:buNone/>
            </a:pPr>
            <a:r>
              <a:rPr b="1" dirty="0">
                <a:solidFill>
                  <a:srgbClr val="105237"/>
                </a:solidFill>
                <a:effectLst/>
                <a:latin typeface="Avenir Next LT Pro" panose="020B0504020202020204" pitchFamily="34" charset="0"/>
              </a:rPr>
              <a:t>Scope and Sectors</a:t>
            </a:r>
            <a:r>
              <a:rPr dirty="0">
                <a:effectLst/>
              </a:rPr>
              <a:t> </a:t>
            </a:r>
            <a:endParaRPr lang="en-US" dirty="0"/>
          </a:p>
        </p:txBody>
      </p:sp>
      <p:sp>
        <p:nvSpPr>
          <p:cNvPr id="9" name="TextBox 8">
            <a:extLst>
              <a:ext uri="{FF2B5EF4-FFF2-40B4-BE49-F238E27FC236}">
                <a16:creationId xmlns:a16="http://schemas.microsoft.com/office/drawing/2014/main" id="{FA59E2C8-544D-4BF3-BF56-C85A265F135D}"/>
              </a:ext>
            </a:extLst>
          </p:cNvPr>
          <p:cNvSpPr txBox="1"/>
          <p:nvPr/>
        </p:nvSpPr>
        <p:spPr>
          <a:xfrm>
            <a:off x="619125" y="2242095"/>
            <a:ext cx="4391025" cy="651420"/>
          </a:xfrm>
          <a:prstGeom prst="rect">
            <a:avLst/>
          </a:prstGeom>
          <a:noFill/>
        </p:spPr>
        <p:txBody>
          <a:bodyPr wrap="square" rtlCol="0">
            <a:normAutofit fontScale="92500" lnSpcReduction="20000"/>
          </a:bodyPr>
          <a:lstStyle/>
          <a:p>
            <a:pPr marL="0" marR="0" algn="l">
              <a:spcBef>
                <a:spcPts val="750"/>
              </a:spcBef>
              <a:buNone/>
            </a:pPr>
            <a:r>
              <a:rPr sz="1425" b="0">
                <a:solidFill>
                  <a:srgbClr val="105237"/>
                </a:solidFill>
                <a:effectLst/>
                <a:latin typeface="Avenir Next LT Pro" panose="020B0504020202020204" pitchFamily="34" charset="0"/>
              </a:rPr>
              <a:t>Zambia is a source, transit, and destination. Victims are exploited in agriculture, construction, mining, domestic work, and informal labour.</a:t>
            </a:r>
            <a:r>
              <a:rPr>
                <a:effectLst/>
              </a:rPr>
              <a:t> </a:t>
            </a:r>
            <a:endParaRPr lang="en-US"/>
          </a:p>
        </p:txBody>
      </p:sp>
      <p:sp>
        <p:nvSpPr>
          <p:cNvPr id="10" name="TextBox 9">
            <a:extLst>
              <a:ext uri="{FF2B5EF4-FFF2-40B4-BE49-F238E27FC236}">
                <a16:creationId xmlns:a16="http://schemas.microsoft.com/office/drawing/2014/main" id="{2705C0F2-A638-436B-A034-5737002DF68C}"/>
              </a:ext>
            </a:extLst>
          </p:cNvPr>
          <p:cNvSpPr txBox="1"/>
          <p:nvPr/>
        </p:nvSpPr>
        <p:spPr>
          <a:xfrm>
            <a:off x="619125" y="2988766"/>
            <a:ext cx="4391025" cy="217140"/>
          </a:xfrm>
          <a:prstGeom prst="rect">
            <a:avLst/>
          </a:prstGeom>
          <a:noFill/>
        </p:spPr>
        <p:txBody>
          <a:bodyPr wrap="square" rtlCol="0">
            <a:noAutofit/>
          </a:bodyPr>
          <a:lstStyle/>
          <a:p>
            <a:pPr marL="0" algn="l">
              <a:spcBef>
                <a:spcPts val="750"/>
              </a:spcBef>
              <a:buNone/>
            </a:pPr>
            <a:r>
              <a:rPr b="1" dirty="0">
                <a:solidFill>
                  <a:srgbClr val="105237"/>
                </a:solidFill>
                <a:effectLst/>
                <a:latin typeface="Avenir Next LT Pro" panose="020B0504020202020204" pitchFamily="34" charset="0"/>
              </a:rPr>
              <a:t>High‑Risk Corridors</a:t>
            </a:r>
            <a:r>
              <a:rPr dirty="0">
                <a:effectLst/>
              </a:rPr>
              <a:t> </a:t>
            </a:r>
            <a:endParaRPr lang="en-US" dirty="0"/>
          </a:p>
        </p:txBody>
      </p:sp>
      <p:sp>
        <p:nvSpPr>
          <p:cNvPr id="11" name="TextBox 10">
            <a:extLst>
              <a:ext uri="{FF2B5EF4-FFF2-40B4-BE49-F238E27FC236}">
                <a16:creationId xmlns:a16="http://schemas.microsoft.com/office/drawing/2014/main" id="{31B5BC4E-7975-47FD-A943-B672DB9D49A8}"/>
              </a:ext>
            </a:extLst>
          </p:cNvPr>
          <p:cNvSpPr txBox="1"/>
          <p:nvPr/>
        </p:nvSpPr>
        <p:spPr>
          <a:xfrm>
            <a:off x="619125" y="3301156"/>
            <a:ext cx="4391025" cy="651420"/>
          </a:xfrm>
          <a:prstGeom prst="rect">
            <a:avLst/>
          </a:prstGeom>
          <a:noFill/>
        </p:spPr>
        <p:txBody>
          <a:bodyPr wrap="square" rtlCol="0">
            <a:normAutofit fontScale="92500" lnSpcReduction="20000"/>
          </a:bodyPr>
          <a:lstStyle/>
          <a:p>
            <a:pPr marL="0" marR="0" algn="l">
              <a:spcBef>
                <a:spcPts val="750"/>
              </a:spcBef>
              <a:buNone/>
            </a:pPr>
            <a:r>
              <a:rPr sz="1425" b="0" dirty="0" err="1">
                <a:solidFill>
                  <a:srgbClr val="105237"/>
                </a:solidFill>
                <a:effectLst/>
                <a:latin typeface="Avenir Next LT Pro" panose="020B0504020202020204" pitchFamily="34" charset="0"/>
              </a:rPr>
              <a:t>Nakonde</a:t>
            </a:r>
            <a:r>
              <a:rPr sz="1425" b="0" dirty="0">
                <a:solidFill>
                  <a:srgbClr val="105237"/>
                </a:solidFill>
                <a:effectLst/>
                <a:latin typeface="Avenir Next LT Pro" panose="020B0504020202020204" pitchFamily="34" charset="0"/>
              </a:rPr>
              <a:t>, </a:t>
            </a:r>
            <a:r>
              <a:rPr sz="1425" b="0" dirty="0" err="1">
                <a:solidFill>
                  <a:srgbClr val="105237"/>
                </a:solidFill>
                <a:effectLst/>
                <a:latin typeface="Avenir Next LT Pro" panose="020B0504020202020204" pitchFamily="34" charset="0"/>
              </a:rPr>
              <a:t>Chirundu</a:t>
            </a:r>
            <a:r>
              <a:rPr sz="1425" b="0" dirty="0">
                <a:solidFill>
                  <a:srgbClr val="105237"/>
                </a:solidFill>
                <a:effectLst/>
                <a:latin typeface="Avenir Next LT Pro" panose="020B0504020202020204" pitchFamily="34" charset="0"/>
              </a:rPr>
              <a:t>, </a:t>
            </a:r>
            <a:r>
              <a:rPr sz="1425" b="0" dirty="0" err="1">
                <a:solidFill>
                  <a:srgbClr val="105237"/>
                </a:solidFill>
                <a:effectLst/>
                <a:latin typeface="Avenir Next LT Pro" panose="020B0504020202020204" pitchFamily="34" charset="0"/>
              </a:rPr>
              <a:t>Kasumbalesa</a:t>
            </a:r>
            <a:r>
              <a:rPr sz="1425" b="0" dirty="0">
                <a:solidFill>
                  <a:srgbClr val="105237"/>
                </a:solidFill>
                <a:effectLst/>
                <a:latin typeface="Avenir Next LT Pro" panose="020B0504020202020204" pitchFamily="34" charset="0"/>
              </a:rPr>
              <a:t>, and Kazungula see elevated risk due to porous borders and regional migration patterns.</a:t>
            </a:r>
            <a:r>
              <a:rPr dirty="0">
                <a:effectLst/>
              </a:rPr>
              <a:t> </a:t>
            </a:r>
            <a:endParaRPr lang="en-US" dirty="0"/>
          </a:p>
        </p:txBody>
      </p:sp>
      <p:sp>
        <p:nvSpPr>
          <p:cNvPr id="12" name="TextBox 11">
            <a:extLst>
              <a:ext uri="{FF2B5EF4-FFF2-40B4-BE49-F238E27FC236}">
                <a16:creationId xmlns:a16="http://schemas.microsoft.com/office/drawing/2014/main" id="{92C3D59E-8C1D-4C57-BBD8-F7BB7FF2CFC7}"/>
              </a:ext>
            </a:extLst>
          </p:cNvPr>
          <p:cNvSpPr txBox="1"/>
          <p:nvPr/>
        </p:nvSpPr>
        <p:spPr>
          <a:xfrm>
            <a:off x="619125" y="4047827"/>
            <a:ext cx="4391025" cy="217140"/>
          </a:xfrm>
          <a:prstGeom prst="rect">
            <a:avLst/>
          </a:prstGeom>
          <a:noFill/>
        </p:spPr>
        <p:txBody>
          <a:bodyPr wrap="square" rtlCol="0">
            <a:noAutofit/>
          </a:bodyPr>
          <a:lstStyle/>
          <a:p>
            <a:pPr marL="0" algn="l">
              <a:spcBef>
                <a:spcPts val="750"/>
              </a:spcBef>
              <a:buNone/>
            </a:pPr>
            <a:r>
              <a:rPr b="1" dirty="0">
                <a:solidFill>
                  <a:srgbClr val="105237"/>
                </a:solidFill>
                <a:effectLst/>
                <a:latin typeface="Avenir Next LT Pro" panose="020B0504020202020204" pitchFamily="34" charset="0"/>
              </a:rPr>
              <a:t>Legal Distinction</a:t>
            </a:r>
            <a:r>
              <a:rPr dirty="0">
                <a:effectLst/>
              </a:rPr>
              <a:t> </a:t>
            </a:r>
            <a:endParaRPr lang="en-US" dirty="0"/>
          </a:p>
        </p:txBody>
      </p:sp>
      <p:sp>
        <p:nvSpPr>
          <p:cNvPr id="13" name="TextBox 12">
            <a:extLst>
              <a:ext uri="{FF2B5EF4-FFF2-40B4-BE49-F238E27FC236}">
                <a16:creationId xmlns:a16="http://schemas.microsoft.com/office/drawing/2014/main" id="{9913BC5A-B094-424A-AE0F-10EBD59B6B21}"/>
              </a:ext>
            </a:extLst>
          </p:cNvPr>
          <p:cNvSpPr txBox="1"/>
          <p:nvPr/>
        </p:nvSpPr>
        <p:spPr>
          <a:xfrm>
            <a:off x="619125" y="4360217"/>
            <a:ext cx="4391025" cy="651420"/>
          </a:xfrm>
          <a:prstGeom prst="rect">
            <a:avLst/>
          </a:prstGeom>
          <a:noFill/>
        </p:spPr>
        <p:txBody>
          <a:bodyPr wrap="square" rtlCol="0">
            <a:normAutofit fontScale="92500" lnSpcReduction="20000"/>
          </a:bodyPr>
          <a:lstStyle/>
          <a:p>
            <a:pPr marL="0" marR="0" algn="l">
              <a:spcBef>
                <a:spcPts val="750"/>
              </a:spcBef>
              <a:buNone/>
            </a:pPr>
            <a:r>
              <a:rPr sz="1425" b="0">
                <a:solidFill>
                  <a:srgbClr val="105237"/>
                </a:solidFill>
                <a:effectLst/>
                <a:latin typeface="Avenir Next LT Pro" panose="020B0504020202020204" pitchFamily="34" charset="0"/>
              </a:rPr>
              <a:t>Nyasa Nicole Mulumbilwa affirms: trafficking requires exploitation; migrant smuggling does not—key for charging decisions.</a:t>
            </a:r>
            <a:r>
              <a:rPr>
                <a:effectLst/>
              </a:rPr>
              <a:t> </a:t>
            </a:r>
            <a:endParaRPr lang="en-US"/>
          </a:p>
        </p:txBody>
      </p:sp>
      <p:sp>
        <p:nvSpPr>
          <p:cNvPr id="14" name="TextBox 13">
            <a:extLst>
              <a:ext uri="{FF2B5EF4-FFF2-40B4-BE49-F238E27FC236}">
                <a16:creationId xmlns:a16="http://schemas.microsoft.com/office/drawing/2014/main" id="{FBA44A01-F873-47E8-846A-6C616433ED0B}"/>
              </a:ext>
            </a:extLst>
          </p:cNvPr>
          <p:cNvSpPr txBox="1"/>
          <p:nvPr/>
        </p:nvSpPr>
        <p:spPr>
          <a:xfrm>
            <a:off x="619125" y="5106888"/>
            <a:ext cx="4391025" cy="217140"/>
          </a:xfrm>
          <a:prstGeom prst="rect">
            <a:avLst/>
          </a:prstGeom>
          <a:noFill/>
        </p:spPr>
        <p:txBody>
          <a:bodyPr wrap="square" rtlCol="0">
            <a:noAutofit/>
          </a:bodyPr>
          <a:lstStyle/>
          <a:p>
            <a:pPr marL="0" algn="l">
              <a:spcBef>
                <a:spcPts val="750"/>
              </a:spcBef>
              <a:buNone/>
            </a:pPr>
            <a:r>
              <a:rPr b="1" dirty="0">
                <a:solidFill>
                  <a:srgbClr val="105237"/>
                </a:solidFill>
                <a:effectLst/>
                <a:latin typeface="Avenir Next LT Pro" panose="020B0504020202020204" pitchFamily="34" charset="0"/>
              </a:rPr>
              <a:t>Enforcement &amp; Priorities</a:t>
            </a:r>
            <a:r>
              <a:rPr dirty="0">
                <a:effectLst/>
              </a:rPr>
              <a:t> </a:t>
            </a:r>
            <a:endParaRPr lang="en-US" dirty="0"/>
          </a:p>
        </p:txBody>
      </p:sp>
      <p:sp>
        <p:nvSpPr>
          <p:cNvPr id="15" name="TextBox 14">
            <a:extLst>
              <a:ext uri="{FF2B5EF4-FFF2-40B4-BE49-F238E27FC236}">
                <a16:creationId xmlns:a16="http://schemas.microsoft.com/office/drawing/2014/main" id="{90E9E64A-6631-4FA7-9C94-8B966ECBD2AC}"/>
              </a:ext>
            </a:extLst>
          </p:cNvPr>
          <p:cNvSpPr txBox="1"/>
          <p:nvPr/>
        </p:nvSpPr>
        <p:spPr>
          <a:xfrm>
            <a:off x="619125" y="5419278"/>
            <a:ext cx="4391025" cy="868560"/>
          </a:xfrm>
          <a:prstGeom prst="rect">
            <a:avLst/>
          </a:prstGeom>
          <a:noFill/>
        </p:spPr>
        <p:txBody>
          <a:bodyPr wrap="square" rtlCol="0">
            <a:normAutofit fontScale="92500" lnSpcReduction="10000"/>
          </a:bodyPr>
          <a:lstStyle/>
          <a:p>
            <a:pPr marL="0" marR="0" algn="l">
              <a:spcBef>
                <a:spcPts val="750"/>
              </a:spcBef>
              <a:buNone/>
            </a:pPr>
            <a:r>
              <a:rPr sz="1425" b="0">
                <a:solidFill>
                  <a:srgbClr val="105237"/>
                </a:solidFill>
                <a:effectLst/>
                <a:latin typeface="Avenir Next LT Pro" panose="020B0504020202020204" pitchFamily="34" charset="0"/>
              </a:rPr>
              <a:t>Despite strong laws (2008 Act, amended 2022), cases like Wina Lubinda show the need for precise, evidence‑based, coordinated prosecution—especially ahead of elections.</a:t>
            </a:r>
            <a:r>
              <a:rPr>
                <a:effectLst/>
              </a:rPr>
              <a:t> </a:t>
            </a:r>
            <a:endParaRPr lang="en-US"/>
          </a:p>
        </p:txBody>
      </p:sp>
    </p:spTree>
    <p:extLst>
      <p:ext uri="{BB962C8B-B14F-4D97-AF65-F5344CB8AC3E}">
        <p14:creationId xmlns:p14="http://schemas.microsoft.com/office/powerpoint/2010/main" val="23576153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D3D3601-3BF0-499B-821C-96960350DBC5}"/>
              </a:ext>
            </a:extLst>
          </p:cNvPr>
          <p:cNvPicPr>
            <a:picLocks noGrp="1" noChangeAspect="1"/>
          </p:cNvPicPr>
          <p:nvPr>
            <p:ph sz="quarter" idx="15"/>
          </p:nvPr>
        </p:nvPicPr>
        <p:blipFill>
          <a:blip r:embed="rId3">
            <a:extLs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pic>
        <p:nvPicPr>
          <p:cNvPr id="6" name="Content Placeholder 5" descr="Kingston London, December 09 2020, Two Men Walking Along High Street Shopping Carrying Plastic Bags">
            <a:extLst>
              <a:ext uri="{FF2B5EF4-FFF2-40B4-BE49-F238E27FC236}">
                <a16:creationId xmlns:a16="http://schemas.microsoft.com/office/drawing/2014/main" id="{2CDC5797-D23A-4C04-A9C1-CD47A4834365}"/>
              </a:ext>
            </a:extLst>
          </p:cNvPr>
          <p:cNvPicPr>
            <a:picLocks noGrp="1" noChangeAspect="1"/>
          </p:cNvPicPr>
          <p:nvPr>
            <p:ph sz="quarter" idx="16"/>
          </p:nvPr>
        </p:nvPicPr>
        <p:blipFill>
          <a:blip r:embed="rId5"/>
          <a:stretch>
            <a:fillRect/>
          </a:stretch>
        </p:blipFill>
        <p:spPr>
          <a:xfrm>
            <a:off x="0" y="0"/>
            <a:ext cx="6858000" cy="6858000"/>
          </a:xfrm>
          <a:prstGeom prst="rect">
            <a:avLst/>
          </a:prstGeom>
        </p:spPr>
      </p:pic>
      <p:sp>
        <p:nvSpPr>
          <p:cNvPr id="7" name="TextBox 6">
            <a:extLst>
              <a:ext uri="{FF2B5EF4-FFF2-40B4-BE49-F238E27FC236}">
                <a16:creationId xmlns:a16="http://schemas.microsoft.com/office/drawing/2014/main" id="{A9ACD99B-72F3-4970-840C-D06B099B76B8}"/>
              </a:ext>
            </a:extLst>
          </p:cNvPr>
          <p:cNvSpPr txBox="1"/>
          <p:nvPr/>
        </p:nvSpPr>
        <p:spPr>
          <a:xfrm>
            <a:off x="7200900" y="581025"/>
            <a:ext cx="4391025" cy="1005780"/>
          </a:xfrm>
          <a:prstGeom prst="rect">
            <a:avLst/>
          </a:prstGeom>
          <a:noFill/>
        </p:spPr>
        <p:txBody>
          <a:bodyPr wrap="square" rtlCol="0">
            <a:normAutofit fontScale="92500" lnSpcReduction="10000"/>
          </a:bodyPr>
          <a:lstStyle/>
          <a:p>
            <a:pPr marL="0" algn="l">
              <a:buNone/>
            </a:pPr>
            <a:r>
              <a:rPr sz="3600" b="1" dirty="0">
                <a:solidFill>
                  <a:srgbClr val="105237"/>
                </a:solidFill>
                <a:effectLst/>
                <a:latin typeface="Avenir Next LT Pro" panose="020B0504020202020204" pitchFamily="34" charset="0"/>
              </a:rPr>
              <a:t>Why Elections Increase Risk</a:t>
            </a:r>
            <a:r>
              <a:rPr b="1" dirty="0">
                <a:effectLst/>
              </a:rPr>
              <a:t> </a:t>
            </a:r>
            <a:endParaRPr lang="en-US" b="1" dirty="0"/>
          </a:p>
        </p:txBody>
      </p:sp>
      <p:sp>
        <p:nvSpPr>
          <p:cNvPr id="8" name="TextBox 7">
            <a:extLst>
              <a:ext uri="{FF2B5EF4-FFF2-40B4-BE49-F238E27FC236}">
                <a16:creationId xmlns:a16="http://schemas.microsoft.com/office/drawing/2014/main" id="{CF3F103B-D4BD-4B72-9857-0C97D1699E83}"/>
              </a:ext>
            </a:extLst>
          </p:cNvPr>
          <p:cNvSpPr txBox="1"/>
          <p:nvPr/>
        </p:nvSpPr>
        <p:spPr>
          <a:xfrm>
            <a:off x="7200900" y="1929705"/>
            <a:ext cx="4391025" cy="228600"/>
          </a:xfrm>
          <a:prstGeom prst="rect">
            <a:avLst/>
          </a:prstGeom>
          <a:noFill/>
        </p:spPr>
        <p:txBody>
          <a:bodyPr wrap="square" rtlCol="0">
            <a:noAutofit/>
          </a:bodyPr>
          <a:lstStyle/>
          <a:p>
            <a:pPr marL="0" algn="l">
              <a:buNone/>
            </a:pPr>
            <a:r>
              <a:rPr b="1" dirty="0">
                <a:solidFill>
                  <a:srgbClr val="105237"/>
                </a:solidFill>
                <a:effectLst/>
                <a:latin typeface="Avenir Next LT Pro" panose="020B0504020202020204" pitchFamily="34" charset="0"/>
              </a:rPr>
              <a:t>Diverted Oversight</a:t>
            </a:r>
            <a:r>
              <a:rPr dirty="0">
                <a:effectLst/>
              </a:rPr>
              <a:t> </a:t>
            </a:r>
            <a:endParaRPr lang="en-US" dirty="0"/>
          </a:p>
        </p:txBody>
      </p:sp>
      <p:sp>
        <p:nvSpPr>
          <p:cNvPr id="9" name="TextBox 8">
            <a:extLst>
              <a:ext uri="{FF2B5EF4-FFF2-40B4-BE49-F238E27FC236}">
                <a16:creationId xmlns:a16="http://schemas.microsoft.com/office/drawing/2014/main" id="{1057F4E3-D2EF-4404-A182-EE289DC079D8}"/>
              </a:ext>
            </a:extLst>
          </p:cNvPr>
          <p:cNvSpPr txBox="1"/>
          <p:nvPr/>
        </p:nvSpPr>
        <p:spPr>
          <a:xfrm>
            <a:off x="7200900" y="2253555"/>
            <a:ext cx="4391025" cy="742950"/>
          </a:xfrm>
          <a:prstGeom prst="rect">
            <a:avLst/>
          </a:prstGeom>
          <a:noFill/>
        </p:spPr>
        <p:txBody>
          <a:bodyPr wrap="square" rtlCol="0">
            <a:normAutofit fontScale="92500" lnSpcReduction="10000"/>
          </a:bodyPr>
          <a:lstStyle/>
          <a:p>
            <a:pPr marL="0" marR="0" algn="l">
              <a:spcBef>
                <a:spcPts val="750"/>
              </a:spcBef>
              <a:buNone/>
            </a:pPr>
            <a:r>
              <a:rPr sz="1500" b="0">
                <a:solidFill>
                  <a:srgbClr val="105237"/>
                </a:solidFill>
                <a:effectLst/>
                <a:latin typeface="Avenir Next LT Pro" panose="020B0504020202020204" pitchFamily="34" charset="0"/>
              </a:rPr>
              <a:t>Security focus shifts to polls, reducing anti‑trafficking enforcement and monitoring capacity.</a:t>
            </a:r>
            <a:r>
              <a:rPr>
                <a:effectLst/>
              </a:rPr>
              <a:t> </a:t>
            </a:r>
            <a:endParaRPr lang="en-US"/>
          </a:p>
        </p:txBody>
      </p:sp>
      <p:sp>
        <p:nvSpPr>
          <p:cNvPr id="10" name="TextBox 9">
            <a:extLst>
              <a:ext uri="{FF2B5EF4-FFF2-40B4-BE49-F238E27FC236}">
                <a16:creationId xmlns:a16="http://schemas.microsoft.com/office/drawing/2014/main" id="{12226E47-5B44-45DC-8622-A7E4F7B1E9EA}"/>
              </a:ext>
            </a:extLst>
          </p:cNvPr>
          <p:cNvSpPr txBox="1"/>
          <p:nvPr/>
        </p:nvSpPr>
        <p:spPr>
          <a:xfrm>
            <a:off x="7200900" y="3110805"/>
            <a:ext cx="4391025" cy="228600"/>
          </a:xfrm>
          <a:prstGeom prst="rect">
            <a:avLst/>
          </a:prstGeom>
          <a:noFill/>
        </p:spPr>
        <p:txBody>
          <a:bodyPr wrap="square" rtlCol="0">
            <a:noAutofit/>
          </a:bodyPr>
          <a:lstStyle/>
          <a:p>
            <a:pPr marL="0" algn="l">
              <a:spcBef>
                <a:spcPts val="900"/>
              </a:spcBef>
              <a:buNone/>
            </a:pPr>
            <a:r>
              <a:rPr b="1">
                <a:solidFill>
                  <a:srgbClr val="105237"/>
                </a:solidFill>
                <a:effectLst/>
                <a:latin typeface="Avenir Next LT Pro" panose="020B0504020202020204" pitchFamily="34" charset="0"/>
              </a:rPr>
              <a:t>Mobility &amp; Migration Spikes</a:t>
            </a:r>
            <a:r>
              <a:rPr>
                <a:effectLst/>
              </a:rPr>
              <a:t> </a:t>
            </a:r>
            <a:endParaRPr lang="en-US"/>
          </a:p>
        </p:txBody>
      </p:sp>
      <p:sp>
        <p:nvSpPr>
          <p:cNvPr id="11" name="TextBox 10">
            <a:extLst>
              <a:ext uri="{FF2B5EF4-FFF2-40B4-BE49-F238E27FC236}">
                <a16:creationId xmlns:a16="http://schemas.microsoft.com/office/drawing/2014/main" id="{3D129E3C-3AAE-470A-ACE4-D7FE115FC6BB}"/>
              </a:ext>
            </a:extLst>
          </p:cNvPr>
          <p:cNvSpPr txBox="1"/>
          <p:nvPr/>
        </p:nvSpPr>
        <p:spPr>
          <a:xfrm>
            <a:off x="7200900" y="3434655"/>
            <a:ext cx="4391025" cy="495300"/>
          </a:xfrm>
          <a:prstGeom prst="rect">
            <a:avLst/>
          </a:prstGeom>
          <a:noFill/>
        </p:spPr>
        <p:txBody>
          <a:bodyPr wrap="square" rtlCol="0">
            <a:normAutofit fontScale="92500" lnSpcReduction="20000"/>
          </a:bodyPr>
          <a:lstStyle/>
          <a:p>
            <a:pPr marL="0" marR="0" algn="l">
              <a:spcBef>
                <a:spcPts val="750"/>
              </a:spcBef>
              <a:buNone/>
            </a:pPr>
            <a:r>
              <a:rPr sz="1500" b="0">
                <a:solidFill>
                  <a:srgbClr val="105237"/>
                </a:solidFill>
                <a:effectLst/>
                <a:latin typeface="Avenir Next LT Pro" panose="020B0504020202020204" pitchFamily="34" charset="0"/>
              </a:rPr>
              <a:t>Campaign travel and displacement expand recruiter reach and blur oversight across routes.</a:t>
            </a:r>
            <a:r>
              <a:rPr>
                <a:effectLst/>
              </a:rPr>
              <a:t> </a:t>
            </a:r>
            <a:endParaRPr lang="en-US"/>
          </a:p>
        </p:txBody>
      </p:sp>
      <p:sp>
        <p:nvSpPr>
          <p:cNvPr id="12" name="TextBox 11">
            <a:extLst>
              <a:ext uri="{FF2B5EF4-FFF2-40B4-BE49-F238E27FC236}">
                <a16:creationId xmlns:a16="http://schemas.microsoft.com/office/drawing/2014/main" id="{04AD216E-2F06-4765-B2FD-1DC071F8BDAB}"/>
              </a:ext>
            </a:extLst>
          </p:cNvPr>
          <p:cNvSpPr txBox="1"/>
          <p:nvPr/>
        </p:nvSpPr>
        <p:spPr>
          <a:xfrm>
            <a:off x="7200900" y="4044255"/>
            <a:ext cx="4391025" cy="228600"/>
          </a:xfrm>
          <a:prstGeom prst="rect">
            <a:avLst/>
          </a:prstGeom>
          <a:noFill/>
        </p:spPr>
        <p:txBody>
          <a:bodyPr wrap="square" rtlCol="0">
            <a:noAutofit/>
          </a:bodyPr>
          <a:lstStyle/>
          <a:p>
            <a:pPr marL="0" algn="l">
              <a:spcBef>
                <a:spcPts val="900"/>
              </a:spcBef>
              <a:buNone/>
            </a:pPr>
            <a:r>
              <a:rPr b="1" dirty="0">
                <a:solidFill>
                  <a:srgbClr val="105237"/>
                </a:solidFill>
                <a:effectLst/>
                <a:latin typeface="Avenir Next LT Pro" panose="020B0504020202020204" pitchFamily="34" charset="0"/>
              </a:rPr>
              <a:t>Digital Lures &amp; Youth Mobilization</a:t>
            </a:r>
            <a:r>
              <a:rPr dirty="0">
                <a:effectLst/>
              </a:rPr>
              <a:t> </a:t>
            </a:r>
            <a:endParaRPr lang="en-US" dirty="0"/>
          </a:p>
        </p:txBody>
      </p:sp>
      <p:sp>
        <p:nvSpPr>
          <p:cNvPr id="13" name="TextBox 12">
            <a:extLst>
              <a:ext uri="{FF2B5EF4-FFF2-40B4-BE49-F238E27FC236}">
                <a16:creationId xmlns:a16="http://schemas.microsoft.com/office/drawing/2014/main" id="{158A9F08-F236-421E-83DA-EA931D92DDFA}"/>
              </a:ext>
            </a:extLst>
          </p:cNvPr>
          <p:cNvSpPr txBox="1"/>
          <p:nvPr/>
        </p:nvSpPr>
        <p:spPr>
          <a:xfrm>
            <a:off x="7200900" y="4368105"/>
            <a:ext cx="4391025" cy="742950"/>
          </a:xfrm>
          <a:prstGeom prst="rect">
            <a:avLst/>
          </a:prstGeom>
          <a:noFill/>
        </p:spPr>
        <p:txBody>
          <a:bodyPr wrap="square" rtlCol="0">
            <a:normAutofit fontScale="92500"/>
          </a:bodyPr>
          <a:lstStyle/>
          <a:p>
            <a:pPr marL="0" marR="0" algn="l">
              <a:spcBef>
                <a:spcPts val="750"/>
              </a:spcBef>
              <a:buNone/>
            </a:pPr>
            <a:r>
              <a:rPr sz="1500" b="0">
                <a:solidFill>
                  <a:srgbClr val="105237"/>
                </a:solidFill>
                <a:effectLst/>
                <a:latin typeface="Avenir Next LT Pro" panose="020B0504020202020204" pitchFamily="34" charset="0"/>
              </a:rPr>
              <a:t>Fake jobs, scholarships, and campaign work target youth online, enabling coercion and abuse.</a:t>
            </a:r>
            <a:r>
              <a:rPr>
                <a:effectLst/>
              </a:rPr>
              <a:t> </a:t>
            </a:r>
            <a:endParaRPr lang="en-US"/>
          </a:p>
        </p:txBody>
      </p:sp>
      <p:sp>
        <p:nvSpPr>
          <p:cNvPr id="14" name="TextBox 13">
            <a:extLst>
              <a:ext uri="{FF2B5EF4-FFF2-40B4-BE49-F238E27FC236}">
                <a16:creationId xmlns:a16="http://schemas.microsoft.com/office/drawing/2014/main" id="{BB9D94A6-FFB3-4310-B8B2-7263C216E657}"/>
              </a:ext>
            </a:extLst>
          </p:cNvPr>
          <p:cNvSpPr txBox="1"/>
          <p:nvPr/>
        </p:nvSpPr>
        <p:spPr>
          <a:xfrm>
            <a:off x="7200900" y="5225355"/>
            <a:ext cx="4391025" cy="228600"/>
          </a:xfrm>
          <a:prstGeom prst="rect">
            <a:avLst/>
          </a:prstGeom>
          <a:noFill/>
        </p:spPr>
        <p:txBody>
          <a:bodyPr wrap="square" rtlCol="0">
            <a:noAutofit/>
          </a:bodyPr>
          <a:lstStyle/>
          <a:p>
            <a:pPr marL="0" algn="l">
              <a:spcBef>
                <a:spcPts val="900"/>
              </a:spcBef>
              <a:buNone/>
            </a:pPr>
            <a:r>
              <a:rPr b="1">
                <a:solidFill>
                  <a:srgbClr val="105237"/>
                </a:solidFill>
                <a:effectLst/>
                <a:latin typeface="Avenir Next LT Pro" panose="020B0504020202020204" pitchFamily="34" charset="0"/>
              </a:rPr>
              <a:t>Profit Laundering into Politics</a:t>
            </a:r>
            <a:r>
              <a:rPr>
                <a:effectLst/>
              </a:rPr>
              <a:t> </a:t>
            </a:r>
            <a:endParaRPr lang="en-US"/>
          </a:p>
        </p:txBody>
      </p:sp>
      <p:sp>
        <p:nvSpPr>
          <p:cNvPr id="15" name="TextBox 14">
            <a:extLst>
              <a:ext uri="{FF2B5EF4-FFF2-40B4-BE49-F238E27FC236}">
                <a16:creationId xmlns:a16="http://schemas.microsoft.com/office/drawing/2014/main" id="{6993B1FD-6994-436D-A7E0-607BB9CFF076}"/>
              </a:ext>
            </a:extLst>
          </p:cNvPr>
          <p:cNvSpPr txBox="1"/>
          <p:nvPr/>
        </p:nvSpPr>
        <p:spPr>
          <a:xfrm>
            <a:off x="7200900" y="5549205"/>
            <a:ext cx="4391025" cy="742950"/>
          </a:xfrm>
          <a:prstGeom prst="rect">
            <a:avLst/>
          </a:prstGeom>
          <a:noFill/>
        </p:spPr>
        <p:txBody>
          <a:bodyPr wrap="square" rtlCol="0">
            <a:normAutofit fontScale="92500"/>
          </a:bodyPr>
          <a:lstStyle/>
          <a:p>
            <a:pPr marL="0" marR="0" algn="l">
              <a:spcBef>
                <a:spcPts val="750"/>
              </a:spcBef>
              <a:buNone/>
            </a:pPr>
            <a:r>
              <a:rPr sz="1500" b="0">
                <a:solidFill>
                  <a:srgbClr val="105237"/>
                </a:solidFill>
                <a:effectLst/>
                <a:latin typeface="Avenir Next LT Pro" panose="020B0504020202020204" pitchFamily="34" charset="0"/>
              </a:rPr>
              <a:t>Criminal networks channel proceeds into campaigns, undermining institutions and oversight.</a:t>
            </a:r>
            <a:r>
              <a:rPr>
                <a:effectLst/>
              </a:rPr>
              <a:t> </a:t>
            </a:r>
            <a:endParaRPr lang="en-US"/>
          </a:p>
        </p:txBody>
      </p:sp>
    </p:spTree>
    <p:extLst>
      <p:ext uri="{BB962C8B-B14F-4D97-AF65-F5344CB8AC3E}">
        <p14:creationId xmlns:p14="http://schemas.microsoft.com/office/powerpoint/2010/main" val="34654160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6F5D6EA-2454-4014-8A4B-75240949D348}"/>
              </a:ext>
            </a:extLst>
          </p:cNvPr>
          <p:cNvSpPr txBox="1"/>
          <p:nvPr/>
        </p:nvSpPr>
        <p:spPr>
          <a:xfrm>
            <a:off x="7200900" y="581025"/>
            <a:ext cx="4391025" cy="1005780"/>
          </a:xfrm>
          <a:prstGeom prst="rect">
            <a:avLst/>
          </a:prstGeom>
          <a:noFill/>
        </p:spPr>
        <p:txBody>
          <a:bodyPr wrap="square" rtlCol="0">
            <a:normAutofit fontScale="92500" lnSpcReduction="10000"/>
          </a:bodyPr>
          <a:lstStyle/>
          <a:p>
            <a:pPr marL="0" algn="l">
              <a:buNone/>
            </a:pPr>
            <a:r>
              <a:rPr sz="3600" b="1" dirty="0">
                <a:solidFill>
                  <a:srgbClr val="105237"/>
                </a:solidFill>
                <a:effectLst/>
                <a:latin typeface="Avenir Next LT Pro" panose="020B0504020202020204" pitchFamily="34" charset="0"/>
              </a:rPr>
              <a:t>Election‑Related Trafficking Risks</a:t>
            </a:r>
            <a:r>
              <a:rPr b="1" dirty="0">
                <a:effectLst/>
              </a:rPr>
              <a:t> </a:t>
            </a:r>
            <a:endParaRPr lang="en-US" b="1" dirty="0"/>
          </a:p>
        </p:txBody>
      </p:sp>
      <p:sp>
        <p:nvSpPr>
          <p:cNvPr id="8" name="TextBox 7">
            <a:extLst>
              <a:ext uri="{FF2B5EF4-FFF2-40B4-BE49-F238E27FC236}">
                <a16:creationId xmlns:a16="http://schemas.microsoft.com/office/drawing/2014/main" id="{BBDE91A0-BD40-4D25-95F0-E1A2873B2978}"/>
              </a:ext>
            </a:extLst>
          </p:cNvPr>
          <p:cNvSpPr txBox="1"/>
          <p:nvPr/>
        </p:nvSpPr>
        <p:spPr>
          <a:xfrm>
            <a:off x="5721095" y="1924369"/>
            <a:ext cx="4391025" cy="238125"/>
          </a:xfrm>
          <a:prstGeom prst="rect">
            <a:avLst/>
          </a:prstGeom>
          <a:noFill/>
        </p:spPr>
        <p:txBody>
          <a:bodyPr wrap="square" rtlCol="0">
            <a:noAutofit/>
          </a:bodyPr>
          <a:lstStyle/>
          <a:p>
            <a:pPr marL="0" algn="l">
              <a:buNone/>
            </a:pPr>
            <a:r>
              <a:rPr b="1" dirty="0">
                <a:solidFill>
                  <a:srgbClr val="105237"/>
                </a:solidFill>
                <a:effectLst/>
                <a:latin typeface="Avenir Next LT Pro" panose="020B0504020202020204" pitchFamily="34" charset="0"/>
              </a:rPr>
              <a:t>Crowds, Travel, and Rallies</a:t>
            </a:r>
            <a:r>
              <a:rPr dirty="0">
                <a:effectLst/>
              </a:rPr>
              <a:t> </a:t>
            </a:r>
            <a:endParaRPr lang="en-US" dirty="0"/>
          </a:p>
        </p:txBody>
      </p:sp>
      <p:sp>
        <p:nvSpPr>
          <p:cNvPr id="9" name="TextBox 8">
            <a:extLst>
              <a:ext uri="{FF2B5EF4-FFF2-40B4-BE49-F238E27FC236}">
                <a16:creationId xmlns:a16="http://schemas.microsoft.com/office/drawing/2014/main" id="{C57C1A37-A416-4CF6-BB2D-755FA41DC861}"/>
              </a:ext>
            </a:extLst>
          </p:cNvPr>
          <p:cNvSpPr txBox="1"/>
          <p:nvPr/>
        </p:nvSpPr>
        <p:spPr>
          <a:xfrm>
            <a:off x="5791200" y="2263080"/>
            <a:ext cx="5800725" cy="771525"/>
          </a:xfrm>
          <a:prstGeom prst="rect">
            <a:avLst/>
          </a:prstGeom>
          <a:noFill/>
        </p:spPr>
        <p:txBody>
          <a:bodyPr wrap="square" rtlCol="0">
            <a:normAutofit/>
          </a:bodyPr>
          <a:lstStyle/>
          <a:p>
            <a:pPr marL="0" marR="0" algn="l">
              <a:spcBef>
                <a:spcPts val="750"/>
              </a:spcBef>
              <a:buNone/>
            </a:pPr>
            <a:r>
              <a:rPr sz="1500" b="0" dirty="0">
                <a:solidFill>
                  <a:srgbClr val="105237"/>
                </a:solidFill>
                <a:effectLst/>
                <a:latin typeface="Avenir Next LT Pro" panose="020B0504020202020204" pitchFamily="34" charset="0"/>
              </a:rPr>
              <a:t>Large gatherings and regional movement create cover to recruit, transport, or exploit under political pretexts.</a:t>
            </a:r>
            <a:r>
              <a:rPr dirty="0">
                <a:effectLst/>
              </a:rPr>
              <a:t> </a:t>
            </a:r>
            <a:endParaRPr lang="en-US" dirty="0"/>
          </a:p>
        </p:txBody>
      </p:sp>
      <p:sp>
        <p:nvSpPr>
          <p:cNvPr id="10" name="TextBox 9">
            <a:extLst>
              <a:ext uri="{FF2B5EF4-FFF2-40B4-BE49-F238E27FC236}">
                <a16:creationId xmlns:a16="http://schemas.microsoft.com/office/drawing/2014/main" id="{83FD2866-0248-43DD-AEEF-DE39288DBC5E}"/>
              </a:ext>
            </a:extLst>
          </p:cNvPr>
          <p:cNvSpPr txBox="1"/>
          <p:nvPr/>
        </p:nvSpPr>
        <p:spPr>
          <a:xfrm>
            <a:off x="5705855" y="2984603"/>
            <a:ext cx="5648325" cy="108645"/>
          </a:xfrm>
          <a:prstGeom prst="rect">
            <a:avLst/>
          </a:prstGeom>
          <a:noFill/>
        </p:spPr>
        <p:txBody>
          <a:bodyPr wrap="square" rtlCol="0">
            <a:noAutofit/>
          </a:bodyPr>
          <a:lstStyle/>
          <a:p>
            <a:pPr marL="0" algn="l">
              <a:spcBef>
                <a:spcPts val="1050"/>
              </a:spcBef>
              <a:buNone/>
            </a:pPr>
            <a:r>
              <a:rPr b="1" dirty="0">
                <a:solidFill>
                  <a:srgbClr val="105237"/>
                </a:solidFill>
                <a:effectLst/>
                <a:latin typeface="Avenir Next LT Pro" panose="020B0504020202020204" pitchFamily="34" charset="0"/>
              </a:rPr>
              <a:t>Youth Mobilization &amp; Informal Labor</a:t>
            </a:r>
            <a:r>
              <a:rPr dirty="0">
                <a:effectLst/>
              </a:rPr>
              <a:t> </a:t>
            </a:r>
            <a:endParaRPr lang="en-US" dirty="0"/>
          </a:p>
        </p:txBody>
      </p:sp>
      <p:sp>
        <p:nvSpPr>
          <p:cNvPr id="11" name="TextBox 10">
            <a:extLst>
              <a:ext uri="{FF2B5EF4-FFF2-40B4-BE49-F238E27FC236}">
                <a16:creationId xmlns:a16="http://schemas.microsoft.com/office/drawing/2014/main" id="{704F890A-A1E6-4481-8B33-EED0CCC41377}"/>
              </a:ext>
            </a:extLst>
          </p:cNvPr>
          <p:cNvSpPr txBox="1"/>
          <p:nvPr/>
        </p:nvSpPr>
        <p:spPr>
          <a:xfrm>
            <a:off x="5733287" y="3235777"/>
            <a:ext cx="5800725" cy="771525"/>
          </a:xfrm>
          <a:prstGeom prst="rect">
            <a:avLst/>
          </a:prstGeom>
          <a:noFill/>
        </p:spPr>
        <p:txBody>
          <a:bodyPr wrap="square" rtlCol="0">
            <a:normAutofit/>
          </a:bodyPr>
          <a:lstStyle/>
          <a:p>
            <a:pPr marL="0" marR="0" algn="l">
              <a:spcBef>
                <a:spcPts val="750"/>
              </a:spcBef>
              <a:buNone/>
            </a:pPr>
            <a:r>
              <a:rPr sz="1500" b="0" dirty="0">
                <a:solidFill>
                  <a:srgbClr val="105237"/>
                </a:solidFill>
                <a:effectLst/>
                <a:latin typeface="Avenir Next LT Pro" panose="020B0504020202020204" pitchFamily="34" charset="0"/>
              </a:rPr>
              <a:t>Unemployed or vulnerable youth are recruited without contracts, facing coercive work and exploitation.</a:t>
            </a:r>
            <a:r>
              <a:rPr dirty="0">
                <a:effectLst/>
              </a:rPr>
              <a:t> </a:t>
            </a:r>
            <a:endParaRPr lang="en-US" dirty="0"/>
          </a:p>
        </p:txBody>
      </p:sp>
      <p:sp>
        <p:nvSpPr>
          <p:cNvPr id="12" name="TextBox 11">
            <a:extLst>
              <a:ext uri="{FF2B5EF4-FFF2-40B4-BE49-F238E27FC236}">
                <a16:creationId xmlns:a16="http://schemas.microsoft.com/office/drawing/2014/main" id="{5EC34E6D-D383-4828-899D-73AE14F982E2}"/>
              </a:ext>
            </a:extLst>
          </p:cNvPr>
          <p:cNvSpPr txBox="1"/>
          <p:nvPr/>
        </p:nvSpPr>
        <p:spPr>
          <a:xfrm>
            <a:off x="5705855" y="3936306"/>
            <a:ext cx="4391025" cy="238125"/>
          </a:xfrm>
          <a:prstGeom prst="rect">
            <a:avLst/>
          </a:prstGeom>
          <a:noFill/>
        </p:spPr>
        <p:txBody>
          <a:bodyPr wrap="square" rtlCol="0">
            <a:noAutofit/>
          </a:bodyPr>
          <a:lstStyle/>
          <a:p>
            <a:pPr marL="0" algn="l">
              <a:spcBef>
                <a:spcPts val="1050"/>
              </a:spcBef>
              <a:buNone/>
            </a:pPr>
            <a:r>
              <a:rPr b="1" dirty="0">
                <a:solidFill>
                  <a:srgbClr val="105237"/>
                </a:solidFill>
                <a:effectLst/>
                <a:latin typeface="Avenir Next LT Pro" panose="020B0504020202020204" pitchFamily="34" charset="0"/>
              </a:rPr>
              <a:t>Reduced Oversight During Elections</a:t>
            </a:r>
            <a:r>
              <a:rPr dirty="0">
                <a:effectLst/>
              </a:rPr>
              <a:t> </a:t>
            </a:r>
            <a:endParaRPr lang="en-US" dirty="0"/>
          </a:p>
        </p:txBody>
      </p:sp>
      <p:sp>
        <p:nvSpPr>
          <p:cNvPr id="13" name="TextBox 12">
            <a:extLst>
              <a:ext uri="{FF2B5EF4-FFF2-40B4-BE49-F238E27FC236}">
                <a16:creationId xmlns:a16="http://schemas.microsoft.com/office/drawing/2014/main" id="{1D3A208E-8560-43D2-BDF2-F9D69DBB4BCE}"/>
              </a:ext>
            </a:extLst>
          </p:cNvPr>
          <p:cNvSpPr txBox="1"/>
          <p:nvPr/>
        </p:nvSpPr>
        <p:spPr>
          <a:xfrm>
            <a:off x="5733287" y="4342969"/>
            <a:ext cx="5648325" cy="546794"/>
          </a:xfrm>
          <a:prstGeom prst="rect">
            <a:avLst/>
          </a:prstGeom>
          <a:noFill/>
        </p:spPr>
        <p:txBody>
          <a:bodyPr wrap="square" rtlCol="0">
            <a:normAutofit lnSpcReduction="10000"/>
          </a:bodyPr>
          <a:lstStyle/>
          <a:p>
            <a:pPr marL="0" marR="0" algn="l">
              <a:spcBef>
                <a:spcPts val="750"/>
              </a:spcBef>
              <a:buNone/>
            </a:pPr>
            <a:r>
              <a:rPr sz="1500" b="0" dirty="0">
                <a:solidFill>
                  <a:srgbClr val="105237"/>
                </a:solidFill>
                <a:effectLst/>
                <a:latin typeface="Avenir Next LT Pro" panose="020B0504020202020204" pitchFamily="34" charset="0"/>
              </a:rPr>
              <a:t>Security focus shifts to electoral events, lowering monitoring at borders, in communities, and online.</a:t>
            </a:r>
            <a:r>
              <a:rPr dirty="0">
                <a:effectLst/>
              </a:rPr>
              <a:t> </a:t>
            </a:r>
            <a:endParaRPr lang="en-US" dirty="0"/>
          </a:p>
        </p:txBody>
      </p:sp>
      <p:sp>
        <p:nvSpPr>
          <p:cNvPr id="14" name="TextBox 13">
            <a:extLst>
              <a:ext uri="{FF2B5EF4-FFF2-40B4-BE49-F238E27FC236}">
                <a16:creationId xmlns:a16="http://schemas.microsoft.com/office/drawing/2014/main" id="{E8B4582A-2D19-4692-99DD-F6A1BE3710F7}"/>
              </a:ext>
            </a:extLst>
          </p:cNvPr>
          <p:cNvSpPr txBox="1"/>
          <p:nvPr/>
        </p:nvSpPr>
        <p:spPr>
          <a:xfrm>
            <a:off x="5678423" y="4967897"/>
            <a:ext cx="5800725" cy="129350"/>
          </a:xfrm>
          <a:prstGeom prst="rect">
            <a:avLst/>
          </a:prstGeom>
          <a:noFill/>
        </p:spPr>
        <p:txBody>
          <a:bodyPr wrap="square" rtlCol="0">
            <a:noAutofit/>
          </a:bodyPr>
          <a:lstStyle/>
          <a:p>
            <a:pPr marL="0" algn="l">
              <a:spcBef>
                <a:spcPts val="1050"/>
              </a:spcBef>
              <a:buNone/>
            </a:pPr>
            <a:r>
              <a:rPr b="1" dirty="0">
                <a:solidFill>
                  <a:srgbClr val="105237"/>
                </a:solidFill>
                <a:effectLst/>
                <a:latin typeface="Avenir Next LT Pro" panose="020B0504020202020204" pitchFamily="34" charset="0"/>
              </a:rPr>
              <a:t>Criminal Financing &amp; Influence</a:t>
            </a:r>
            <a:r>
              <a:rPr dirty="0">
                <a:effectLst/>
              </a:rPr>
              <a:t> </a:t>
            </a:r>
            <a:endParaRPr lang="en-US" dirty="0"/>
          </a:p>
        </p:txBody>
      </p:sp>
      <p:sp>
        <p:nvSpPr>
          <p:cNvPr id="15" name="TextBox 14">
            <a:extLst>
              <a:ext uri="{FF2B5EF4-FFF2-40B4-BE49-F238E27FC236}">
                <a16:creationId xmlns:a16="http://schemas.microsoft.com/office/drawing/2014/main" id="{E2E85551-FC7E-40E0-BED6-623E138BB70F}"/>
              </a:ext>
            </a:extLst>
          </p:cNvPr>
          <p:cNvSpPr txBox="1"/>
          <p:nvPr/>
        </p:nvSpPr>
        <p:spPr>
          <a:xfrm>
            <a:off x="5705855" y="5342321"/>
            <a:ext cx="5800725" cy="771525"/>
          </a:xfrm>
          <a:prstGeom prst="rect">
            <a:avLst/>
          </a:prstGeom>
          <a:noFill/>
        </p:spPr>
        <p:txBody>
          <a:bodyPr wrap="square" rtlCol="0">
            <a:normAutofit/>
          </a:bodyPr>
          <a:lstStyle/>
          <a:p>
            <a:pPr marL="0" marR="0" algn="l">
              <a:spcBef>
                <a:spcPts val="750"/>
              </a:spcBef>
              <a:buNone/>
            </a:pPr>
            <a:r>
              <a:rPr sz="1500" b="0" dirty="0">
                <a:solidFill>
                  <a:srgbClr val="105237"/>
                </a:solidFill>
                <a:effectLst/>
                <a:latin typeface="Avenir Next LT Pro" panose="020B0504020202020204" pitchFamily="34" charset="0"/>
              </a:rPr>
              <a:t>Trafficking proceeds may fund campaigns, enabling influence over officials and shielding from prosecution.</a:t>
            </a:r>
            <a:r>
              <a:rPr dirty="0">
                <a:effectLst/>
              </a:rPr>
              <a:t> </a:t>
            </a:r>
            <a:endParaRPr lang="en-US" dirty="0"/>
          </a:p>
        </p:txBody>
      </p:sp>
      <p:sp>
        <p:nvSpPr>
          <p:cNvPr id="16" name="TextBox 15">
            <a:extLst>
              <a:ext uri="{FF2B5EF4-FFF2-40B4-BE49-F238E27FC236}">
                <a16:creationId xmlns:a16="http://schemas.microsoft.com/office/drawing/2014/main" id="{9299D508-BAA1-4491-ACB9-920E37CA3E22}"/>
              </a:ext>
            </a:extLst>
          </p:cNvPr>
          <p:cNvSpPr txBox="1"/>
          <p:nvPr/>
        </p:nvSpPr>
        <p:spPr>
          <a:xfrm>
            <a:off x="5733287" y="5850358"/>
            <a:ext cx="4391025" cy="238125"/>
          </a:xfrm>
          <a:prstGeom prst="rect">
            <a:avLst/>
          </a:prstGeom>
          <a:noFill/>
        </p:spPr>
        <p:txBody>
          <a:bodyPr wrap="square" rtlCol="0">
            <a:noAutofit/>
          </a:bodyPr>
          <a:lstStyle/>
          <a:p>
            <a:pPr marL="0" algn="l">
              <a:spcBef>
                <a:spcPts val="1050"/>
              </a:spcBef>
              <a:buNone/>
            </a:pPr>
            <a:r>
              <a:rPr b="1" dirty="0">
                <a:solidFill>
                  <a:srgbClr val="105237"/>
                </a:solidFill>
                <a:effectLst/>
                <a:latin typeface="Avenir Next LT Pro" panose="020B0504020202020204" pitchFamily="34" charset="0"/>
              </a:rPr>
              <a:t>Misinformation Intensifies Risks</a:t>
            </a:r>
            <a:r>
              <a:rPr dirty="0">
                <a:effectLst/>
              </a:rPr>
              <a:t> </a:t>
            </a:r>
            <a:endParaRPr lang="en-US" dirty="0"/>
          </a:p>
        </p:txBody>
      </p:sp>
      <p:sp>
        <p:nvSpPr>
          <p:cNvPr id="17" name="TextBox 16">
            <a:extLst>
              <a:ext uri="{FF2B5EF4-FFF2-40B4-BE49-F238E27FC236}">
                <a16:creationId xmlns:a16="http://schemas.microsoft.com/office/drawing/2014/main" id="{01A7A339-A1D8-4702-95F0-EE60D1FDEFC9}"/>
              </a:ext>
            </a:extLst>
          </p:cNvPr>
          <p:cNvSpPr txBox="1"/>
          <p:nvPr/>
        </p:nvSpPr>
        <p:spPr>
          <a:xfrm>
            <a:off x="5786628" y="6111180"/>
            <a:ext cx="5948172" cy="771525"/>
          </a:xfrm>
          <a:prstGeom prst="rect">
            <a:avLst/>
          </a:prstGeom>
          <a:noFill/>
        </p:spPr>
        <p:txBody>
          <a:bodyPr wrap="square" rtlCol="0">
            <a:normAutofit/>
          </a:bodyPr>
          <a:lstStyle/>
          <a:p>
            <a:pPr marL="0" marR="0" algn="l">
              <a:spcBef>
                <a:spcPts val="750"/>
              </a:spcBef>
              <a:buNone/>
            </a:pPr>
            <a:r>
              <a:rPr sz="1500" b="0" dirty="0">
                <a:solidFill>
                  <a:srgbClr val="105237"/>
                </a:solidFill>
                <a:effectLst/>
                <a:latin typeface="Avenir Next LT Pro" panose="020B0504020202020204" pitchFamily="34" charset="0"/>
              </a:rPr>
              <a:t>Digital falsehoods heighten tensions and obscure indicators, requiring risk‑based monitoring and alerts.</a:t>
            </a:r>
            <a:r>
              <a:rPr dirty="0">
                <a:effectLst/>
              </a:rPr>
              <a:t> </a:t>
            </a:r>
            <a:endParaRPr lang="en-US" dirty="0"/>
          </a:p>
        </p:txBody>
      </p:sp>
      <p:pic>
        <p:nvPicPr>
          <p:cNvPr id="4" name="Picture 3" descr="Samruddhi Mahamarg Construction is compliting fastly. this photo taken near aurangabad. here Palashi tunnel work is going on. Hindu Hrudaysamrat Balasaheb Thackeray Maharashtra Samruddhi Mahamarg is a 701 km (436 mi) long, 8-lane wide expressway, connecting the two capitals of Maharashtra i.e. Mumbai and Nagpur. The expressway will start at Amane village near Bhiwandi and run through 10 districts, 26 talukas, and 392 villages, before ending at Shivmadka village near Nagpur. It is expected to reduce the travel time between Mumbai and Nagpur to 8 hours.">
            <a:extLst>
              <a:ext uri="{FF2B5EF4-FFF2-40B4-BE49-F238E27FC236}">
                <a16:creationId xmlns:a16="http://schemas.microsoft.com/office/drawing/2014/main" id="{120D9BCE-A272-E925-E43F-75523878C934}"/>
              </a:ext>
            </a:extLst>
          </p:cNvPr>
          <p:cNvPicPr>
            <a:picLocks noChangeAspect="1"/>
          </p:cNvPicPr>
          <p:nvPr/>
        </p:nvPicPr>
        <p:blipFill>
          <a:blip r:embed="rId3"/>
          <a:stretch>
            <a:fillRect/>
          </a:stretch>
        </p:blipFill>
        <p:spPr>
          <a:xfrm>
            <a:off x="76200" y="24705"/>
            <a:ext cx="5257800" cy="6858000"/>
          </a:xfrm>
          <a:prstGeom prst="rect">
            <a:avLst/>
          </a:prstGeom>
        </p:spPr>
      </p:pic>
    </p:spTree>
    <p:extLst>
      <p:ext uri="{BB962C8B-B14F-4D97-AF65-F5344CB8AC3E}">
        <p14:creationId xmlns:p14="http://schemas.microsoft.com/office/powerpoint/2010/main" val="27211048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124381E-FCB2-4A6E-9FD5-79FC70D0386E}"/>
              </a:ext>
            </a:extLst>
          </p:cNvPr>
          <p:cNvPicPr>
            <a:picLocks noGrp="1" noChangeAspect="1"/>
          </p:cNvPicPr>
          <p:nvPr>
            <p:ph sz="quarter" idx="15"/>
          </p:nvPr>
        </p:nvPicPr>
        <p:blipFill>
          <a:blip r:embed="rId3">
            <a:extLs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513724B1-49C7-47AE-9EF6-D5DBD55770C5}"/>
              </a:ext>
            </a:extLst>
          </p:cNvPr>
          <p:cNvSpPr txBox="1"/>
          <p:nvPr/>
        </p:nvSpPr>
        <p:spPr>
          <a:xfrm>
            <a:off x="619125" y="581025"/>
            <a:ext cx="10582275" cy="707676"/>
          </a:xfrm>
          <a:prstGeom prst="rect">
            <a:avLst/>
          </a:prstGeom>
          <a:noFill/>
        </p:spPr>
        <p:txBody>
          <a:bodyPr wrap="square" rtlCol="0">
            <a:normAutofit/>
          </a:bodyPr>
          <a:lstStyle/>
          <a:p>
            <a:pPr marL="0" algn="l">
              <a:buNone/>
            </a:pPr>
            <a:r>
              <a:rPr sz="3600" b="1" dirty="0">
                <a:solidFill>
                  <a:srgbClr val="105237"/>
                </a:solidFill>
                <a:effectLst/>
                <a:latin typeface="Avenir Next LT Pro" panose="020B0504020202020204" pitchFamily="34" charset="0"/>
              </a:rPr>
              <a:t>Prosecution Strategies During Elections</a:t>
            </a:r>
            <a:r>
              <a:rPr b="1" dirty="0">
                <a:effectLst/>
              </a:rPr>
              <a:t> </a:t>
            </a:r>
            <a:endParaRPr lang="en-US" b="1" dirty="0"/>
          </a:p>
        </p:txBody>
      </p:sp>
      <p:sp>
        <p:nvSpPr>
          <p:cNvPr id="3" name="TextBox 2">
            <a:extLst>
              <a:ext uri="{FF2B5EF4-FFF2-40B4-BE49-F238E27FC236}">
                <a16:creationId xmlns:a16="http://schemas.microsoft.com/office/drawing/2014/main" id="{0E3403B3-3AE6-84B0-723C-FA0A4102A1BE}"/>
              </a:ext>
            </a:extLst>
          </p:cNvPr>
          <p:cNvSpPr txBox="1"/>
          <p:nvPr/>
        </p:nvSpPr>
        <p:spPr>
          <a:xfrm>
            <a:off x="381000" y="1142999"/>
            <a:ext cx="11658600" cy="5539978"/>
          </a:xfrm>
          <a:prstGeom prst="rect">
            <a:avLst/>
          </a:prstGeom>
          <a:noFill/>
        </p:spPr>
        <p:txBody>
          <a:bodyPr wrap="square">
            <a:spAutoFit/>
          </a:bodyPr>
          <a:lstStyle/>
          <a:p>
            <a:pPr>
              <a:buNone/>
            </a:pPr>
            <a:r>
              <a:rPr lang="en-GB" b="1" dirty="0">
                <a:latin typeface="Avenir Next LT Pro" panose="020B0504020202020204" pitchFamily="34" charset="0"/>
              </a:rPr>
              <a:t>1. </a:t>
            </a:r>
            <a:r>
              <a:rPr lang="en-GB" sz="2800" b="1" dirty="0">
                <a:latin typeface="Avenir Next LT Pro" panose="020B0504020202020204" pitchFamily="34" charset="0"/>
              </a:rPr>
              <a:t>Speedy Handling of Cases</a:t>
            </a:r>
          </a:p>
          <a:p>
            <a:pPr marL="285750" indent="-285750">
              <a:buFont typeface="Arial" panose="020B0604020202020204" pitchFamily="34" charset="0"/>
              <a:buChar char="•"/>
            </a:pPr>
            <a:r>
              <a:rPr lang="en-GB" sz="2800" dirty="0">
                <a:latin typeface="Avenir Next LT Pro" panose="020B0504020202020204" pitchFamily="34" charset="0"/>
              </a:rPr>
              <a:t>Ensure </a:t>
            </a:r>
            <a:r>
              <a:rPr lang="en-GB" sz="2800" b="1" dirty="0">
                <a:latin typeface="Avenir Next LT Pro" panose="020B0504020202020204" pitchFamily="34" charset="0"/>
              </a:rPr>
              <a:t>quick disposition of existing cases</a:t>
            </a:r>
            <a:r>
              <a:rPr lang="en-GB" sz="2800" dirty="0">
                <a:latin typeface="Avenir Next LT Pro" panose="020B0504020202020204" pitchFamily="34" charset="0"/>
              </a:rPr>
              <a:t> and early handling of new cases during elections.</a:t>
            </a:r>
          </a:p>
          <a:p>
            <a:pPr marL="285750" indent="-285750">
              <a:buFont typeface="Arial" panose="020B0604020202020204" pitchFamily="34" charset="0"/>
              <a:buChar char="•"/>
            </a:pPr>
            <a:r>
              <a:rPr lang="en-GB" sz="2800" dirty="0">
                <a:latin typeface="Avenir Next LT Pro" panose="020B0504020202020204" pitchFamily="34" charset="0"/>
              </a:rPr>
              <a:t>Encourage </a:t>
            </a:r>
            <a:r>
              <a:rPr lang="en-GB" sz="2800" b="1" dirty="0">
                <a:latin typeface="Avenir Next LT Pro" panose="020B0504020202020204" pitchFamily="34" charset="0"/>
              </a:rPr>
              <a:t>prosecution-guided investigations</a:t>
            </a:r>
            <a:r>
              <a:rPr lang="en-GB" sz="2800" dirty="0">
                <a:latin typeface="Avenir Next LT Pro" panose="020B0504020202020204" pitchFamily="34" charset="0"/>
              </a:rPr>
              <a:t> with law enforcement.</a:t>
            </a:r>
          </a:p>
          <a:p>
            <a:pPr marL="285750" indent="-285750">
              <a:buFont typeface="Arial" panose="020B0604020202020204" pitchFamily="34" charset="0"/>
              <a:buChar char="•"/>
            </a:pPr>
            <a:r>
              <a:rPr lang="en-GB" sz="2800" dirty="0">
                <a:latin typeface="Avenir Next LT Pro" panose="020B0504020202020204" pitchFamily="34" charset="0"/>
              </a:rPr>
              <a:t>Close cooperation between </a:t>
            </a:r>
            <a:r>
              <a:rPr lang="en-GB" sz="2800" b="1" dirty="0">
                <a:latin typeface="Avenir Next LT Pro" panose="020B0504020202020204" pitchFamily="34" charset="0"/>
              </a:rPr>
              <a:t>prosecutors and investigators</a:t>
            </a:r>
            <a:r>
              <a:rPr lang="en-GB" sz="2800" dirty="0">
                <a:latin typeface="Avenir Next LT Pro" panose="020B0504020202020204" pitchFamily="34" charset="0"/>
              </a:rPr>
              <a:t> is critical because trafficking cases are complex and evidence-intensive.</a:t>
            </a:r>
          </a:p>
          <a:p>
            <a:pPr>
              <a:buNone/>
            </a:pPr>
            <a:r>
              <a:rPr lang="en-GB" sz="2800" b="1" dirty="0">
                <a:latin typeface="Avenir Next LT Pro" panose="020B0504020202020204" pitchFamily="34" charset="0"/>
              </a:rPr>
              <a:t>2. Strong Case Preparation</a:t>
            </a:r>
          </a:p>
          <a:p>
            <a:pPr marL="285750" indent="-285750">
              <a:buFont typeface="Arial" panose="020B0604020202020204" pitchFamily="34" charset="0"/>
              <a:buChar char="•"/>
            </a:pPr>
            <a:r>
              <a:rPr lang="en-GB" sz="2800" dirty="0">
                <a:latin typeface="Avenir Next LT Pro" panose="020B0504020202020204" pitchFamily="34" charset="0"/>
              </a:rPr>
              <a:t>Ensure </a:t>
            </a:r>
            <a:r>
              <a:rPr lang="en-GB" sz="2800" b="1" dirty="0">
                <a:latin typeface="Avenir Next LT Pro" panose="020B0504020202020204" pitchFamily="34" charset="0"/>
              </a:rPr>
              <a:t>sufficient evidence</a:t>
            </a:r>
            <a:r>
              <a:rPr lang="en-GB" sz="2800" dirty="0">
                <a:latin typeface="Avenir Next LT Pro" panose="020B0504020202020204" pitchFamily="34" charset="0"/>
              </a:rPr>
              <a:t> to prove all elements of trafficking.</a:t>
            </a:r>
          </a:p>
          <a:p>
            <a:pPr marL="285750" indent="-285750">
              <a:buFont typeface="Arial" panose="020B0604020202020204" pitchFamily="34" charset="0"/>
              <a:buChar char="•"/>
            </a:pPr>
            <a:r>
              <a:rPr lang="en-GB" sz="2800" dirty="0">
                <a:latin typeface="Avenir Next LT Pro" panose="020B0504020202020204" pitchFamily="34" charset="0"/>
              </a:rPr>
              <a:t>Engage </a:t>
            </a:r>
            <a:r>
              <a:rPr lang="en-GB" sz="2800" b="1" dirty="0">
                <a:latin typeface="Avenir Next LT Pro" panose="020B0504020202020204" pitchFamily="34" charset="0"/>
              </a:rPr>
              <a:t>specialised experts</a:t>
            </a:r>
            <a:r>
              <a:rPr lang="en-GB" sz="2800" dirty="0">
                <a:latin typeface="Avenir Next LT Pro" panose="020B0504020202020204" pitchFamily="34" charset="0"/>
              </a:rPr>
              <a:t>, including:</a:t>
            </a:r>
            <a:br>
              <a:rPr lang="en-GB" sz="2800" dirty="0">
                <a:latin typeface="Avenir Next LT Pro" panose="020B0504020202020204" pitchFamily="34" charset="0"/>
              </a:rPr>
            </a:br>
            <a:r>
              <a:rPr lang="en-GB" sz="2800" dirty="0">
                <a:latin typeface="Avenir Next LT Pro" panose="020B0504020202020204" pitchFamily="34" charset="0"/>
              </a:rPr>
              <a:t>– Digital evidence experts (given evolving online exploitation and AI).</a:t>
            </a:r>
            <a:br>
              <a:rPr lang="en-GB" sz="2800" dirty="0">
                <a:latin typeface="Avenir Next LT Pro" panose="020B0504020202020204" pitchFamily="34" charset="0"/>
              </a:rPr>
            </a:br>
            <a:r>
              <a:rPr lang="en-GB" sz="2800" dirty="0">
                <a:latin typeface="Avenir Next LT Pro" panose="020B0504020202020204" pitchFamily="34" charset="0"/>
              </a:rPr>
              <a:t>– Financial experts to </a:t>
            </a:r>
            <a:r>
              <a:rPr lang="en-GB" sz="2800" b="1" dirty="0">
                <a:latin typeface="Avenir Next LT Pro" panose="020B0504020202020204" pitchFamily="34" charset="0"/>
              </a:rPr>
              <a:t>trace and follow illicit money flows</a:t>
            </a:r>
            <a:r>
              <a:rPr lang="en-GB" dirty="0">
                <a:latin typeface="Avenir Next LT Pro" panose="020B0504020202020204" pitchFamily="34" charset="0"/>
              </a:rPr>
              <a:t>.</a:t>
            </a:r>
          </a:p>
          <a:p>
            <a:pPr>
              <a:buNone/>
            </a:pPr>
            <a:endParaRPr lang="en-GB" dirty="0">
              <a:latin typeface="Avenir Next LT Pro" panose="020B0504020202020204" pitchFamily="34" charset="0"/>
            </a:endParaRPr>
          </a:p>
        </p:txBody>
      </p:sp>
    </p:spTree>
    <p:extLst>
      <p:ext uri="{BB962C8B-B14F-4D97-AF65-F5344CB8AC3E}">
        <p14:creationId xmlns:p14="http://schemas.microsoft.com/office/powerpoint/2010/main" val="4182235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3FBD86-4A1F-8ED6-4BFB-36D99C29F548}"/>
            </a:ext>
          </a:extLst>
        </p:cNvPr>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C6F3024-1F7A-B10F-83E2-94F134AD9D18}"/>
              </a:ext>
            </a:extLst>
          </p:cNvPr>
          <p:cNvPicPr>
            <a:picLocks noGrp="1" noChangeAspect="1"/>
          </p:cNvPicPr>
          <p:nvPr>
            <p:ph sz="quarter" idx="15"/>
          </p:nvPr>
        </p:nvPicPr>
        <p:blipFill>
          <a:blip r:embed="rId3">
            <a:extLs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0C8114D9-713C-3352-8FC4-2095C6229F60}"/>
              </a:ext>
            </a:extLst>
          </p:cNvPr>
          <p:cNvSpPr txBox="1"/>
          <p:nvPr/>
        </p:nvSpPr>
        <p:spPr>
          <a:xfrm>
            <a:off x="619125" y="581025"/>
            <a:ext cx="10582275" cy="707676"/>
          </a:xfrm>
          <a:prstGeom prst="rect">
            <a:avLst/>
          </a:prstGeom>
          <a:noFill/>
        </p:spPr>
        <p:txBody>
          <a:bodyPr wrap="square" rtlCol="0">
            <a:normAutofit/>
          </a:bodyPr>
          <a:lstStyle/>
          <a:p>
            <a:pPr marL="0" algn="l">
              <a:buNone/>
            </a:pPr>
            <a:r>
              <a:rPr sz="3600" b="1" dirty="0">
                <a:solidFill>
                  <a:srgbClr val="105237"/>
                </a:solidFill>
                <a:effectLst/>
                <a:latin typeface="Avenir Next LT Pro" panose="020B0504020202020204" pitchFamily="34" charset="0"/>
              </a:rPr>
              <a:t>Prosecution Strategies During Elections</a:t>
            </a:r>
            <a:r>
              <a:rPr b="1" dirty="0">
                <a:effectLst/>
              </a:rPr>
              <a:t> </a:t>
            </a:r>
            <a:endParaRPr lang="en-US" b="1" dirty="0"/>
          </a:p>
        </p:txBody>
      </p:sp>
      <p:sp>
        <p:nvSpPr>
          <p:cNvPr id="3" name="TextBox 2">
            <a:extLst>
              <a:ext uri="{FF2B5EF4-FFF2-40B4-BE49-F238E27FC236}">
                <a16:creationId xmlns:a16="http://schemas.microsoft.com/office/drawing/2014/main" id="{70A10EC1-6167-D815-2FFB-A8F264886DBE}"/>
              </a:ext>
            </a:extLst>
          </p:cNvPr>
          <p:cNvSpPr txBox="1"/>
          <p:nvPr/>
        </p:nvSpPr>
        <p:spPr>
          <a:xfrm>
            <a:off x="381000" y="1142999"/>
            <a:ext cx="11658600" cy="4832092"/>
          </a:xfrm>
          <a:prstGeom prst="rect">
            <a:avLst/>
          </a:prstGeom>
          <a:noFill/>
        </p:spPr>
        <p:txBody>
          <a:bodyPr wrap="square">
            <a:spAutoFit/>
          </a:bodyPr>
          <a:lstStyle/>
          <a:p>
            <a:pPr>
              <a:buNone/>
            </a:pPr>
            <a:r>
              <a:rPr lang="en-GB" sz="2800" b="1" dirty="0">
                <a:latin typeface="Avenir Next LT Pro" panose="020B0504020202020204" pitchFamily="34" charset="0"/>
              </a:rPr>
              <a:t>3. Victim-Centred Approach</a:t>
            </a:r>
          </a:p>
          <a:p>
            <a:pPr marL="285750" indent="-285750">
              <a:buFont typeface="Arial" panose="020B0604020202020204" pitchFamily="34" charset="0"/>
              <a:buChar char="•"/>
            </a:pPr>
            <a:r>
              <a:rPr lang="en-GB" sz="2800" dirty="0">
                <a:latin typeface="Avenir Next LT Pro" panose="020B0504020202020204" pitchFamily="34" charset="0"/>
              </a:rPr>
              <a:t>Protect </a:t>
            </a:r>
            <a:r>
              <a:rPr lang="en-GB" sz="2800" b="1" dirty="0">
                <a:latin typeface="Avenir Next LT Pro" panose="020B0504020202020204" pitchFamily="34" charset="0"/>
              </a:rPr>
              <a:t>victims and witnesses throughout proceedings</a:t>
            </a:r>
            <a:r>
              <a:rPr lang="en-GB" sz="2800" dirty="0">
                <a:latin typeface="Avenir Next LT Pro" panose="020B0504020202020204" pitchFamily="34" charset="0"/>
              </a:rPr>
              <a:t>.</a:t>
            </a:r>
          </a:p>
          <a:p>
            <a:pPr marL="285750" indent="-285750">
              <a:buFont typeface="Arial" panose="020B0604020202020204" pitchFamily="34" charset="0"/>
              <a:buChar char="•"/>
            </a:pPr>
            <a:r>
              <a:rPr lang="en-GB" sz="2800" dirty="0">
                <a:latin typeface="Avenir Next LT Pro" panose="020B0504020202020204" pitchFamily="34" charset="0"/>
              </a:rPr>
              <a:t>Special protections for children, including </a:t>
            </a:r>
            <a:r>
              <a:rPr lang="en-GB" sz="2800" b="1" dirty="0">
                <a:latin typeface="Avenir Next LT Pro" panose="020B0504020202020204" pitchFamily="34" charset="0"/>
              </a:rPr>
              <a:t>camera proceedings</a:t>
            </a:r>
            <a:r>
              <a:rPr lang="en-GB" sz="2800" dirty="0">
                <a:latin typeface="Avenir Next LT Pro" panose="020B0504020202020204" pitchFamily="34" charset="0"/>
              </a:rPr>
              <a:t>.</a:t>
            </a:r>
          </a:p>
          <a:p>
            <a:pPr marL="285750" indent="-285750">
              <a:buFont typeface="Arial" panose="020B0604020202020204" pitchFamily="34" charset="0"/>
              <a:buChar char="•"/>
            </a:pPr>
            <a:r>
              <a:rPr lang="en-GB" sz="2800" dirty="0">
                <a:latin typeface="Avenir Next LT Pro" panose="020B0504020202020204" pitchFamily="34" charset="0"/>
              </a:rPr>
              <a:t>Use </a:t>
            </a:r>
            <a:r>
              <a:rPr lang="en-GB" sz="2800" b="1" dirty="0">
                <a:latin typeface="Avenir Next LT Pro" panose="020B0504020202020204" pitchFamily="34" charset="0"/>
              </a:rPr>
              <a:t>pseudonyms instead of victim names</a:t>
            </a:r>
            <a:r>
              <a:rPr lang="en-GB" sz="2800" dirty="0">
                <a:latin typeface="Avenir Next LT Pro" panose="020B0504020202020204" pitchFamily="34" charset="0"/>
              </a:rPr>
              <a:t> where appropriate.</a:t>
            </a:r>
          </a:p>
          <a:p>
            <a:pPr marL="285750" indent="-285750">
              <a:buFont typeface="Arial" panose="020B0604020202020204" pitchFamily="34" charset="0"/>
              <a:buChar char="•"/>
            </a:pPr>
            <a:r>
              <a:rPr lang="en-GB" sz="2800" dirty="0">
                <a:latin typeface="Avenir Next LT Pro" panose="020B0504020202020204" pitchFamily="34" charset="0"/>
              </a:rPr>
              <a:t>Request courts to </a:t>
            </a:r>
            <a:r>
              <a:rPr lang="en-GB" sz="2800" b="1" dirty="0">
                <a:latin typeface="Avenir Next LT Pro" panose="020B0504020202020204" pitchFamily="34" charset="0"/>
              </a:rPr>
              <a:t>restrict media access</a:t>
            </a:r>
            <a:r>
              <a:rPr lang="en-GB" sz="2800" dirty="0">
                <a:latin typeface="Avenir Next LT Pro" panose="020B0504020202020204" pitchFamily="34" charset="0"/>
              </a:rPr>
              <a:t> and provide safe spaces for victims.</a:t>
            </a:r>
          </a:p>
          <a:p>
            <a:pPr>
              <a:buNone/>
            </a:pPr>
            <a:r>
              <a:rPr lang="en-GB" sz="2800" b="1" dirty="0">
                <a:latin typeface="Avenir Next LT Pro" panose="020B0504020202020204" pitchFamily="34" charset="0"/>
              </a:rPr>
              <a:t>Key Consideration</a:t>
            </a:r>
          </a:p>
          <a:p>
            <a:pPr marL="285750" indent="-285750">
              <a:buFont typeface="Arial" panose="020B0604020202020204" pitchFamily="34" charset="0"/>
              <a:buChar char="•"/>
            </a:pPr>
            <a:r>
              <a:rPr lang="en-GB" sz="2800" b="1" dirty="0">
                <a:latin typeface="Avenir Next LT Pro" panose="020B0504020202020204" pitchFamily="34" charset="0"/>
              </a:rPr>
              <a:t>Delays increase risks of interference</a:t>
            </a:r>
            <a:r>
              <a:rPr lang="en-GB" sz="2800" dirty="0">
                <a:latin typeface="Avenir Next LT Pro" panose="020B0504020202020204" pitchFamily="34" charset="0"/>
              </a:rPr>
              <a:t> with victims, witnesses and the justice process.</a:t>
            </a:r>
          </a:p>
          <a:p>
            <a:pPr marL="285750" indent="-285750">
              <a:buFont typeface="Arial" panose="020B0604020202020204" pitchFamily="34" charset="0"/>
              <a:buChar char="•"/>
            </a:pPr>
            <a:r>
              <a:rPr lang="en-GB" sz="2800" dirty="0">
                <a:latin typeface="Avenir Next LT Pro" panose="020B0504020202020204" pitchFamily="34" charset="0"/>
              </a:rPr>
              <a:t>Speedy prosecution strengthens </a:t>
            </a:r>
            <a:r>
              <a:rPr lang="en-GB" sz="2800" b="1" dirty="0">
                <a:latin typeface="Avenir Next LT Pro" panose="020B0504020202020204" pitchFamily="34" charset="0"/>
              </a:rPr>
              <a:t>public confidence in the justice system</a:t>
            </a:r>
            <a:r>
              <a:rPr lang="en-GB" sz="2800" dirty="0">
                <a:latin typeface="Avenir Next LT Pro" panose="020B0504020202020204" pitchFamily="34" charset="0"/>
              </a:rPr>
              <a:t>.</a:t>
            </a:r>
          </a:p>
        </p:txBody>
      </p:sp>
    </p:spTree>
    <p:extLst>
      <p:ext uri="{BB962C8B-B14F-4D97-AF65-F5344CB8AC3E}">
        <p14:creationId xmlns:p14="http://schemas.microsoft.com/office/powerpoint/2010/main" val="26490086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842017-2C9E-F816-F234-9B58A0BA1E05}"/>
            </a:ext>
          </a:extLst>
        </p:cNvPr>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314B69E-A0FD-FB2B-1672-DB9B3004910C}"/>
              </a:ext>
            </a:extLst>
          </p:cNvPr>
          <p:cNvPicPr>
            <a:picLocks noGrp="1" noChangeAspect="1"/>
          </p:cNvPicPr>
          <p:nvPr>
            <p:ph sz="quarter" idx="15"/>
          </p:nvPr>
        </p:nvPicPr>
        <p:blipFill>
          <a:blip r:embed="rId3">
            <a:extLs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53AECD8B-A653-D323-2A77-9B4EBA6E16A4}"/>
              </a:ext>
            </a:extLst>
          </p:cNvPr>
          <p:cNvSpPr txBox="1"/>
          <p:nvPr/>
        </p:nvSpPr>
        <p:spPr>
          <a:xfrm>
            <a:off x="619125" y="581025"/>
            <a:ext cx="10582275" cy="707676"/>
          </a:xfrm>
          <a:prstGeom prst="rect">
            <a:avLst/>
          </a:prstGeom>
          <a:noFill/>
        </p:spPr>
        <p:txBody>
          <a:bodyPr wrap="square" rtlCol="0">
            <a:normAutofit/>
          </a:bodyPr>
          <a:lstStyle/>
          <a:p>
            <a:pPr marL="0" algn="l">
              <a:buNone/>
            </a:pPr>
            <a:r>
              <a:rPr sz="3600" b="1" dirty="0">
                <a:solidFill>
                  <a:srgbClr val="105237"/>
                </a:solidFill>
                <a:effectLst/>
                <a:latin typeface="Avenir Next LT Pro" panose="020B0504020202020204" pitchFamily="34" charset="0"/>
              </a:rPr>
              <a:t>Prosecution Strategies During Elections</a:t>
            </a:r>
            <a:r>
              <a:rPr lang="en-GB" sz="3600" b="1" dirty="0">
                <a:solidFill>
                  <a:srgbClr val="105237"/>
                </a:solidFill>
                <a:effectLst/>
                <a:latin typeface="Avenir Next LT Pro" panose="020B0504020202020204" pitchFamily="34" charset="0"/>
              </a:rPr>
              <a:t> </a:t>
            </a:r>
            <a:r>
              <a:rPr lang="en-GB" sz="3600" b="1" dirty="0" err="1">
                <a:solidFill>
                  <a:srgbClr val="105237"/>
                </a:solidFill>
                <a:effectLst/>
                <a:latin typeface="Avenir Next LT Pro" panose="020B0504020202020204" pitchFamily="34" charset="0"/>
              </a:rPr>
              <a:t>cont</a:t>
            </a:r>
            <a:r>
              <a:rPr lang="en-GB" sz="3600" b="1" dirty="0">
                <a:solidFill>
                  <a:srgbClr val="105237"/>
                </a:solidFill>
                <a:effectLst/>
                <a:latin typeface="Avenir Next LT Pro" panose="020B0504020202020204" pitchFamily="34" charset="0"/>
              </a:rPr>
              <a:t>”</a:t>
            </a:r>
            <a:r>
              <a:rPr b="1" dirty="0">
                <a:effectLst/>
              </a:rPr>
              <a:t> </a:t>
            </a:r>
            <a:endParaRPr lang="en-US" b="1" dirty="0"/>
          </a:p>
        </p:txBody>
      </p:sp>
      <p:sp>
        <p:nvSpPr>
          <p:cNvPr id="3" name="TextBox 2">
            <a:extLst>
              <a:ext uri="{FF2B5EF4-FFF2-40B4-BE49-F238E27FC236}">
                <a16:creationId xmlns:a16="http://schemas.microsoft.com/office/drawing/2014/main" id="{69E86A55-67E2-6E59-679E-06376253A3E2}"/>
              </a:ext>
            </a:extLst>
          </p:cNvPr>
          <p:cNvSpPr txBox="1"/>
          <p:nvPr/>
        </p:nvSpPr>
        <p:spPr>
          <a:xfrm>
            <a:off x="381000" y="1143000"/>
            <a:ext cx="10972800" cy="5262979"/>
          </a:xfrm>
          <a:prstGeom prst="rect">
            <a:avLst/>
          </a:prstGeom>
          <a:noFill/>
        </p:spPr>
        <p:txBody>
          <a:bodyPr wrap="square">
            <a:spAutoFit/>
          </a:bodyPr>
          <a:lstStyle/>
          <a:p>
            <a:pPr>
              <a:buNone/>
            </a:pPr>
            <a:r>
              <a:rPr lang="en-GB" sz="2800" b="1" dirty="0">
                <a:latin typeface="Avenir Next LT Pro" panose="020B0504020202020204" pitchFamily="34" charset="0"/>
              </a:rPr>
              <a:t>4. Follow the Money</a:t>
            </a:r>
          </a:p>
          <a:p>
            <a:pPr marL="285750" indent="-285750">
              <a:buFont typeface="Arial" panose="020B0604020202020204" pitchFamily="34" charset="0"/>
              <a:buChar char="•"/>
            </a:pPr>
            <a:r>
              <a:rPr lang="en-GB" sz="2800" dirty="0">
                <a:latin typeface="Avenir Next LT Pro" panose="020B0504020202020204" pitchFamily="34" charset="0"/>
              </a:rPr>
              <a:t>Trafficking is </a:t>
            </a:r>
            <a:r>
              <a:rPr lang="en-GB" sz="2800" b="1" dirty="0">
                <a:latin typeface="Avenir Next LT Pro" panose="020B0504020202020204" pitchFamily="34" charset="0"/>
              </a:rPr>
              <a:t>profit-driven organised crime</a:t>
            </a:r>
            <a:r>
              <a:rPr lang="en-GB" sz="2800" dirty="0">
                <a:latin typeface="Avenir Next LT Pro" panose="020B0504020202020204" pitchFamily="34" charset="0"/>
              </a:rPr>
              <a:t>.</a:t>
            </a:r>
          </a:p>
          <a:p>
            <a:pPr marL="285750" indent="-285750">
              <a:buFont typeface="Arial" panose="020B0604020202020204" pitchFamily="34" charset="0"/>
              <a:buChar char="•"/>
            </a:pPr>
            <a:r>
              <a:rPr lang="en-GB" sz="2800" dirty="0">
                <a:latin typeface="Avenir Next LT Pro" panose="020B0504020202020204" pitchFamily="34" charset="0"/>
              </a:rPr>
              <a:t>Investigations should </a:t>
            </a:r>
            <a:r>
              <a:rPr lang="en-GB" sz="2800" b="1" dirty="0">
                <a:latin typeface="Avenir Next LT Pro" panose="020B0504020202020204" pitchFamily="34" charset="0"/>
              </a:rPr>
              <a:t>trace financial flows</a:t>
            </a:r>
            <a:r>
              <a:rPr lang="en-GB" sz="2800" dirty="0">
                <a:latin typeface="Avenir Next LT Pro" panose="020B0504020202020204" pitchFamily="34" charset="0"/>
              </a:rPr>
              <a:t> and dismantle trafficking networks.</a:t>
            </a:r>
          </a:p>
          <a:p>
            <a:pPr marL="285750" indent="-285750">
              <a:buFont typeface="Arial" panose="020B0604020202020204" pitchFamily="34" charset="0"/>
              <a:buChar char="•"/>
            </a:pPr>
            <a:r>
              <a:rPr lang="en-GB" sz="2800" dirty="0">
                <a:latin typeface="Avenir Next LT Pro" panose="020B0504020202020204" pitchFamily="34" charset="0"/>
              </a:rPr>
              <a:t>Seek </a:t>
            </a:r>
            <a:r>
              <a:rPr lang="en-GB" sz="2800" b="1" dirty="0">
                <a:latin typeface="Avenir Next LT Pro" panose="020B0504020202020204" pitchFamily="34" charset="0"/>
              </a:rPr>
              <a:t>asset forfeiture</a:t>
            </a:r>
            <a:r>
              <a:rPr lang="en-GB" sz="2800" dirty="0">
                <a:latin typeface="Avenir Next LT Pro" panose="020B0504020202020204" pitchFamily="34" charset="0"/>
              </a:rPr>
              <a:t> where profits are derived from trafficking.</a:t>
            </a:r>
          </a:p>
          <a:p>
            <a:pPr>
              <a:buNone/>
            </a:pPr>
            <a:r>
              <a:rPr lang="en-GB" sz="2800" b="1" dirty="0">
                <a:latin typeface="Avenir Next LT Pro" panose="020B0504020202020204" pitchFamily="34" charset="0"/>
              </a:rPr>
              <a:t>5. Build Capacity</a:t>
            </a:r>
          </a:p>
          <a:p>
            <a:pPr marL="285750" indent="-285750">
              <a:buFont typeface="Arial" panose="020B0604020202020204" pitchFamily="34" charset="0"/>
              <a:buChar char="•"/>
            </a:pPr>
            <a:r>
              <a:rPr lang="en-GB" sz="2800" dirty="0">
                <a:latin typeface="Avenir Next LT Pro" panose="020B0504020202020204" pitchFamily="34" charset="0"/>
              </a:rPr>
              <a:t>Improve understanding of the </a:t>
            </a:r>
            <a:r>
              <a:rPr lang="en-GB" sz="2800" b="1" dirty="0">
                <a:latin typeface="Avenir Next LT Pro" panose="020B0504020202020204" pitchFamily="34" charset="0"/>
              </a:rPr>
              <a:t>Anti-Human Trafficking Act</a:t>
            </a:r>
            <a:r>
              <a:rPr lang="en-GB" sz="2800" dirty="0">
                <a:latin typeface="Avenir Next LT Pro" panose="020B0504020202020204" pitchFamily="34" charset="0"/>
              </a:rPr>
              <a:t>.</a:t>
            </a:r>
          </a:p>
          <a:p>
            <a:pPr marL="285750" indent="-285750">
              <a:buFont typeface="Arial" panose="020B0604020202020204" pitchFamily="34" charset="0"/>
              <a:buChar char="•"/>
            </a:pPr>
            <a:r>
              <a:rPr lang="en-GB" sz="2800" dirty="0">
                <a:latin typeface="Avenir Next LT Pro" panose="020B0504020202020204" pitchFamily="34" charset="0"/>
              </a:rPr>
              <a:t>Recognise that </a:t>
            </a:r>
            <a:r>
              <a:rPr lang="en-GB" sz="2800" b="1" dirty="0">
                <a:latin typeface="Avenir Next LT Pro" panose="020B0504020202020204" pitchFamily="34" charset="0"/>
              </a:rPr>
              <a:t>consent is not a defence</a:t>
            </a:r>
            <a:r>
              <a:rPr lang="en-GB" sz="2800" dirty="0">
                <a:latin typeface="Avenir Next LT Pro" panose="020B0504020202020204" pitchFamily="34" charset="0"/>
              </a:rPr>
              <a:t> where coercion or deception exists</a:t>
            </a:r>
            <a:br>
              <a:rPr lang="en-GB" sz="2800" dirty="0">
                <a:latin typeface="Avenir Next LT Pro" panose="020B0504020202020204" pitchFamily="34" charset="0"/>
              </a:rPr>
            </a:br>
            <a:r>
              <a:rPr lang="en-GB" sz="2800" i="1" dirty="0">
                <a:latin typeface="Avenir Next LT Pro" panose="020B0504020202020204" pitchFamily="34" charset="0"/>
              </a:rPr>
              <a:t>(S v Sayed and Others, 2018).</a:t>
            </a:r>
          </a:p>
          <a:p>
            <a:pPr marL="285750" indent="-285750">
              <a:buFont typeface="Arial" panose="020B0604020202020204" pitchFamily="34" charset="0"/>
              <a:buChar char="•"/>
            </a:pPr>
            <a:r>
              <a:rPr lang="en-GB" sz="2800" dirty="0">
                <a:latin typeface="Avenir Next LT Pro" panose="020B0504020202020204" pitchFamily="34" charset="0"/>
              </a:rPr>
              <a:t>Expand </a:t>
            </a:r>
            <a:r>
              <a:rPr lang="en-GB" sz="2800" b="1" dirty="0">
                <a:latin typeface="Avenir Next LT Pro" panose="020B0504020202020204" pitchFamily="34" charset="0"/>
              </a:rPr>
              <a:t>training for police, immigration, and customs officers</a:t>
            </a:r>
            <a:r>
              <a:rPr lang="en-GB" sz="2800" dirty="0">
                <a:latin typeface="Avenir Next LT Pro" panose="020B0504020202020204" pitchFamily="34" charset="0"/>
              </a:rPr>
              <a:t>, particularly in trafficking hotspots.</a:t>
            </a:r>
          </a:p>
        </p:txBody>
      </p:sp>
    </p:spTree>
    <p:extLst>
      <p:ext uri="{BB962C8B-B14F-4D97-AF65-F5344CB8AC3E}">
        <p14:creationId xmlns:p14="http://schemas.microsoft.com/office/powerpoint/2010/main" val="28719430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4782BF-C981-374E-4386-BAF2C30EE510}"/>
            </a:ext>
          </a:extLst>
        </p:cNvPr>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7278108-D90C-750B-0249-0050E2C10E98}"/>
              </a:ext>
            </a:extLst>
          </p:cNvPr>
          <p:cNvPicPr>
            <a:picLocks noGrp="1" noChangeAspect="1"/>
          </p:cNvPicPr>
          <p:nvPr>
            <p:ph sz="quarter" idx="15"/>
          </p:nvPr>
        </p:nvPicPr>
        <p:blipFill>
          <a:blip r:embed="rId3">
            <a:extLs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86B31910-0A8F-40BE-6389-EF55211D8465}"/>
              </a:ext>
            </a:extLst>
          </p:cNvPr>
          <p:cNvSpPr txBox="1"/>
          <p:nvPr/>
        </p:nvSpPr>
        <p:spPr>
          <a:xfrm>
            <a:off x="619125" y="581025"/>
            <a:ext cx="10582275" cy="707676"/>
          </a:xfrm>
          <a:prstGeom prst="rect">
            <a:avLst/>
          </a:prstGeom>
          <a:noFill/>
        </p:spPr>
        <p:txBody>
          <a:bodyPr wrap="square" rtlCol="0">
            <a:normAutofit/>
          </a:bodyPr>
          <a:lstStyle/>
          <a:p>
            <a:pPr marL="0" algn="l">
              <a:buNone/>
            </a:pPr>
            <a:r>
              <a:rPr sz="3600" b="1" dirty="0">
                <a:solidFill>
                  <a:srgbClr val="105237"/>
                </a:solidFill>
                <a:effectLst/>
                <a:latin typeface="Avenir Next LT Pro" panose="020B0504020202020204" pitchFamily="34" charset="0"/>
              </a:rPr>
              <a:t>Prosecution Strategies During Elections</a:t>
            </a:r>
            <a:r>
              <a:rPr lang="en-GB" sz="3600" b="1" dirty="0">
                <a:solidFill>
                  <a:srgbClr val="105237"/>
                </a:solidFill>
                <a:effectLst/>
                <a:latin typeface="Avenir Next LT Pro" panose="020B0504020202020204" pitchFamily="34" charset="0"/>
              </a:rPr>
              <a:t> </a:t>
            </a:r>
            <a:r>
              <a:rPr lang="en-GB" sz="3600" b="1" dirty="0" err="1">
                <a:solidFill>
                  <a:srgbClr val="105237"/>
                </a:solidFill>
                <a:effectLst/>
                <a:latin typeface="Avenir Next LT Pro" panose="020B0504020202020204" pitchFamily="34" charset="0"/>
              </a:rPr>
              <a:t>cont</a:t>
            </a:r>
            <a:r>
              <a:rPr lang="en-GB" sz="3600" b="1" dirty="0">
                <a:solidFill>
                  <a:srgbClr val="105237"/>
                </a:solidFill>
                <a:effectLst/>
                <a:latin typeface="Avenir Next LT Pro" panose="020B0504020202020204" pitchFamily="34" charset="0"/>
              </a:rPr>
              <a:t>”</a:t>
            </a:r>
            <a:r>
              <a:rPr b="1" dirty="0">
                <a:effectLst/>
              </a:rPr>
              <a:t> </a:t>
            </a:r>
            <a:endParaRPr lang="en-US" b="1" dirty="0"/>
          </a:p>
        </p:txBody>
      </p:sp>
      <p:sp>
        <p:nvSpPr>
          <p:cNvPr id="3" name="TextBox 2">
            <a:extLst>
              <a:ext uri="{FF2B5EF4-FFF2-40B4-BE49-F238E27FC236}">
                <a16:creationId xmlns:a16="http://schemas.microsoft.com/office/drawing/2014/main" id="{06B60AEE-8D43-6085-DAE3-E7344206A550}"/>
              </a:ext>
            </a:extLst>
          </p:cNvPr>
          <p:cNvSpPr txBox="1"/>
          <p:nvPr/>
        </p:nvSpPr>
        <p:spPr>
          <a:xfrm>
            <a:off x="381000" y="1143000"/>
            <a:ext cx="11734800" cy="6093976"/>
          </a:xfrm>
          <a:prstGeom prst="rect">
            <a:avLst/>
          </a:prstGeom>
          <a:noFill/>
        </p:spPr>
        <p:txBody>
          <a:bodyPr wrap="square">
            <a:spAutoFit/>
          </a:bodyPr>
          <a:lstStyle/>
          <a:p>
            <a:pPr>
              <a:buNone/>
            </a:pPr>
            <a:r>
              <a:rPr lang="en-GB" b="1" dirty="0">
                <a:latin typeface="Avenir Next LT Pro" panose="020B0504020202020204" pitchFamily="34" charset="0"/>
              </a:rPr>
              <a:t>6</a:t>
            </a:r>
            <a:r>
              <a:rPr lang="en-GB" sz="2500" b="1" dirty="0">
                <a:latin typeface="Avenir Next LT Pro" panose="020B0504020202020204" pitchFamily="34" charset="0"/>
              </a:rPr>
              <a:t> Strengthen Institutional Partnerships</a:t>
            </a:r>
          </a:p>
          <a:p>
            <a:pPr marL="285750" indent="-285750">
              <a:buFont typeface="Arial" panose="020B0604020202020204" pitchFamily="34" charset="0"/>
              <a:buChar char="•"/>
            </a:pPr>
            <a:r>
              <a:rPr lang="en-GB" sz="2500" dirty="0">
                <a:latin typeface="Avenir Next LT Pro" panose="020B0504020202020204" pitchFamily="34" charset="0"/>
              </a:rPr>
              <a:t>Strengthen collaboration between </a:t>
            </a:r>
            <a:r>
              <a:rPr lang="en-GB" sz="2500" b="1" dirty="0">
                <a:latin typeface="Avenir Next LT Pro" panose="020B0504020202020204" pitchFamily="34" charset="0"/>
              </a:rPr>
              <a:t>NPA and the Anti-Human Trafficking Department (AHTD)</a:t>
            </a:r>
          </a:p>
          <a:p>
            <a:pPr marL="285750" indent="-285750">
              <a:buFont typeface="Arial" panose="020B0604020202020204" pitchFamily="34" charset="0"/>
              <a:buChar char="•"/>
            </a:pPr>
            <a:r>
              <a:rPr lang="en-GB" sz="2500" dirty="0">
                <a:latin typeface="Avenir Next LT Pro" panose="020B0504020202020204" pitchFamily="34" charset="0"/>
              </a:rPr>
              <a:t>Enhance coordination with </a:t>
            </a:r>
            <a:r>
              <a:rPr lang="en-GB" sz="2500" b="1" dirty="0">
                <a:latin typeface="Avenir Next LT Pro" panose="020B0504020202020204" pitchFamily="34" charset="0"/>
              </a:rPr>
              <a:t>law enforcement and anti-corruption institutions</a:t>
            </a:r>
            <a:r>
              <a:rPr lang="en-GB" sz="2500" dirty="0">
                <a:latin typeface="Avenir Next LT Pro" panose="020B0504020202020204" pitchFamily="34" charset="0"/>
              </a:rPr>
              <a:t>.</a:t>
            </a:r>
          </a:p>
          <a:p>
            <a:pPr>
              <a:buNone/>
            </a:pPr>
            <a:r>
              <a:rPr lang="en-GB" sz="2500" b="1" dirty="0">
                <a:latin typeface="Avenir Next LT Pro" panose="020B0504020202020204" pitchFamily="34" charset="0"/>
              </a:rPr>
              <a:t>Multi-Agency Strategic Actions</a:t>
            </a:r>
          </a:p>
          <a:p>
            <a:pPr marL="285750" indent="-285750">
              <a:buFont typeface="Arial" panose="020B0604020202020204" pitchFamily="34" charset="0"/>
              <a:buChar char="•"/>
            </a:pPr>
            <a:r>
              <a:rPr lang="en-GB" sz="2500" b="1" dirty="0">
                <a:latin typeface="Avenir Next LT Pro" panose="020B0504020202020204" pitchFamily="34" charset="0"/>
              </a:rPr>
              <a:t>DPP:</a:t>
            </a:r>
            <a:r>
              <a:rPr lang="en-GB" sz="2500" dirty="0">
                <a:latin typeface="Avenir Next LT Pro" panose="020B0504020202020204" pitchFamily="34" charset="0"/>
              </a:rPr>
              <a:t> Issue prosecutorial alerts on election-period trafficking risks.</a:t>
            </a:r>
          </a:p>
          <a:p>
            <a:pPr marL="285750" indent="-285750">
              <a:buFont typeface="Arial" panose="020B0604020202020204" pitchFamily="34" charset="0"/>
              <a:buChar char="•"/>
            </a:pPr>
            <a:r>
              <a:rPr lang="en-GB" sz="2500" b="1" dirty="0">
                <a:latin typeface="Avenir Next LT Pro" panose="020B0504020202020204" pitchFamily="34" charset="0"/>
              </a:rPr>
              <a:t>Regional cooperation:</a:t>
            </a:r>
            <a:r>
              <a:rPr lang="en-GB" sz="2500" dirty="0">
                <a:latin typeface="Avenir Next LT Pro" panose="020B0504020202020204" pitchFamily="34" charset="0"/>
              </a:rPr>
              <a:t> Work with neighbouring states on cross-border trafficking.</a:t>
            </a:r>
          </a:p>
          <a:p>
            <a:pPr marL="285750" indent="-285750">
              <a:buFont typeface="Arial" panose="020B0604020202020204" pitchFamily="34" charset="0"/>
              <a:buChar char="•"/>
            </a:pPr>
            <a:r>
              <a:rPr lang="en-GB" sz="2500" b="1" dirty="0">
                <a:latin typeface="Avenir Next LT Pro" panose="020B0504020202020204" pitchFamily="34" charset="0"/>
              </a:rPr>
              <a:t>Electoral Commission:</a:t>
            </a:r>
            <a:r>
              <a:rPr lang="en-GB" sz="2500" dirty="0">
                <a:latin typeface="Avenir Next LT Pro" panose="020B0504020202020204" pitchFamily="34" charset="0"/>
              </a:rPr>
              <a:t> Integrate trafficking indicators into election observation.</a:t>
            </a:r>
          </a:p>
          <a:p>
            <a:pPr marL="285750" indent="-285750">
              <a:buFont typeface="Arial" panose="020B0604020202020204" pitchFamily="34" charset="0"/>
              <a:buChar char="•"/>
            </a:pPr>
            <a:r>
              <a:rPr lang="en-GB" sz="2500" b="1" dirty="0">
                <a:latin typeface="Avenir Next LT Pro" panose="020B0504020202020204" pitchFamily="34" charset="0"/>
              </a:rPr>
              <a:t>Law enforcement:</a:t>
            </a:r>
            <a:r>
              <a:rPr lang="en-GB" sz="2500" dirty="0">
                <a:latin typeface="Avenir Next LT Pro" panose="020B0504020202020204" pitchFamily="34" charset="0"/>
              </a:rPr>
              <a:t> Include trafficking risks in </a:t>
            </a:r>
            <a:r>
              <a:rPr lang="en-GB" sz="2500" b="1" dirty="0">
                <a:latin typeface="Avenir Next LT Pro" panose="020B0504020202020204" pitchFamily="34" charset="0"/>
              </a:rPr>
              <a:t>electoral security plans</a:t>
            </a:r>
            <a:r>
              <a:rPr lang="en-GB" sz="2500" dirty="0">
                <a:latin typeface="Avenir Next LT Pro" panose="020B0504020202020204" pitchFamily="34" charset="0"/>
              </a:rPr>
              <a:t>.</a:t>
            </a:r>
          </a:p>
          <a:p>
            <a:pPr>
              <a:buNone/>
            </a:pPr>
            <a:r>
              <a:rPr lang="en-GB" sz="2500" b="1" dirty="0">
                <a:latin typeface="Avenir Next LT Pro" panose="020B0504020202020204" pitchFamily="34" charset="0"/>
              </a:rPr>
              <a:t>Goal</a:t>
            </a:r>
          </a:p>
          <a:p>
            <a:pPr>
              <a:buNone/>
            </a:pPr>
            <a:r>
              <a:rPr lang="en-GB" sz="2500" dirty="0">
                <a:latin typeface="Avenir Next LT Pro" panose="020B0504020202020204" pitchFamily="34" charset="0"/>
              </a:rPr>
              <a:t>A </a:t>
            </a:r>
            <a:r>
              <a:rPr lang="en-GB" sz="2500" b="1" dirty="0">
                <a:latin typeface="Avenir Next LT Pro" panose="020B0504020202020204" pitchFamily="34" charset="0"/>
              </a:rPr>
              <a:t>coordinated, multi-sectoral response</a:t>
            </a:r>
            <a:r>
              <a:rPr lang="en-GB" sz="2500" dirty="0">
                <a:latin typeface="Avenir Next LT Pro" panose="020B0504020202020204" pitchFamily="34" charset="0"/>
              </a:rPr>
              <a:t> to detect, investigate and prosecute trafficking during elections</a:t>
            </a:r>
            <a:r>
              <a:rPr lang="en-GB" dirty="0">
                <a:latin typeface="Avenir Next LT Pro" panose="020B0504020202020204" pitchFamily="34" charset="0"/>
              </a:rPr>
              <a:t>.</a:t>
            </a:r>
          </a:p>
        </p:txBody>
      </p:sp>
    </p:spTree>
    <p:extLst>
      <p:ext uri="{BB962C8B-B14F-4D97-AF65-F5344CB8AC3E}">
        <p14:creationId xmlns:p14="http://schemas.microsoft.com/office/powerpoint/2010/main" val="31606110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C127460-E3D0-423D-B5A5-AB193204439F}"/>
              </a:ext>
            </a:extLst>
          </p:cNvPr>
          <p:cNvPicPr>
            <a:picLocks noGrp="1" noChangeAspect="1"/>
          </p:cNvPicPr>
          <p:nvPr>
            <p:ph sz="quarter" idx="15"/>
          </p:nvPr>
        </p:nvPicPr>
        <p:blipFill>
          <a:blip r:embed="rId3">
            <a:extLs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pic>
        <p:nvPicPr>
          <p:cNvPr id="6" name="Content Placeholder 5" descr="Cadastre Map And City Building Survey On Laptop">
            <a:extLst>
              <a:ext uri="{FF2B5EF4-FFF2-40B4-BE49-F238E27FC236}">
                <a16:creationId xmlns:a16="http://schemas.microsoft.com/office/drawing/2014/main" id="{4975865A-00ED-40DE-A876-38FB61D537E1}"/>
              </a:ext>
            </a:extLst>
          </p:cNvPr>
          <p:cNvPicPr>
            <a:picLocks noGrp="1" noChangeAspect="1"/>
          </p:cNvPicPr>
          <p:nvPr>
            <p:ph sz="quarter" idx="16"/>
          </p:nvPr>
        </p:nvPicPr>
        <p:blipFill>
          <a:blip r:embed="rId5"/>
          <a:stretch>
            <a:fillRect/>
          </a:stretch>
        </p:blipFill>
        <p:spPr>
          <a:xfrm>
            <a:off x="6934200" y="0"/>
            <a:ext cx="5257800" cy="6858000"/>
          </a:xfrm>
          <a:prstGeom prst="rect">
            <a:avLst/>
          </a:prstGeom>
        </p:spPr>
      </p:pic>
      <p:sp>
        <p:nvSpPr>
          <p:cNvPr id="7" name="TextBox 6">
            <a:extLst>
              <a:ext uri="{FF2B5EF4-FFF2-40B4-BE49-F238E27FC236}">
                <a16:creationId xmlns:a16="http://schemas.microsoft.com/office/drawing/2014/main" id="{5C31F81F-FA76-45DC-AD75-6F1396F701F4}"/>
              </a:ext>
            </a:extLst>
          </p:cNvPr>
          <p:cNvSpPr txBox="1"/>
          <p:nvPr/>
        </p:nvSpPr>
        <p:spPr>
          <a:xfrm>
            <a:off x="533400" y="0"/>
            <a:ext cx="6086475" cy="1508670"/>
          </a:xfrm>
          <a:prstGeom prst="rect">
            <a:avLst/>
          </a:prstGeom>
          <a:noFill/>
        </p:spPr>
        <p:txBody>
          <a:bodyPr wrap="square" rtlCol="0">
            <a:normAutofit fontScale="92500"/>
          </a:bodyPr>
          <a:lstStyle/>
          <a:p>
            <a:pPr marL="0" algn="l">
              <a:buNone/>
            </a:pPr>
            <a:r>
              <a:rPr sz="3600" b="1" dirty="0">
                <a:solidFill>
                  <a:srgbClr val="105237"/>
                </a:solidFill>
                <a:effectLst/>
                <a:latin typeface="Avenir Next LT Pro" panose="020B0504020202020204" pitchFamily="34" charset="0"/>
              </a:rPr>
              <a:t>Regional Lessons: Election-Time Anti‑Trafficking</a:t>
            </a:r>
            <a:r>
              <a:rPr b="1" dirty="0">
                <a:effectLst/>
              </a:rPr>
              <a:t> </a:t>
            </a:r>
            <a:endParaRPr lang="en-US" b="1" dirty="0"/>
          </a:p>
        </p:txBody>
      </p:sp>
      <p:sp>
        <p:nvSpPr>
          <p:cNvPr id="8" name="TextBox 7">
            <a:extLst>
              <a:ext uri="{FF2B5EF4-FFF2-40B4-BE49-F238E27FC236}">
                <a16:creationId xmlns:a16="http://schemas.microsoft.com/office/drawing/2014/main" id="{1032A246-3107-4033-8947-1D665EA49D3D}"/>
              </a:ext>
            </a:extLst>
          </p:cNvPr>
          <p:cNvSpPr txBox="1"/>
          <p:nvPr/>
        </p:nvSpPr>
        <p:spPr>
          <a:xfrm>
            <a:off x="619124" y="1227537"/>
            <a:ext cx="4391025" cy="217140"/>
          </a:xfrm>
          <a:prstGeom prst="rect">
            <a:avLst/>
          </a:prstGeom>
          <a:noFill/>
        </p:spPr>
        <p:txBody>
          <a:bodyPr wrap="square" rtlCol="0">
            <a:noAutofit/>
          </a:bodyPr>
          <a:lstStyle/>
          <a:p>
            <a:pPr marL="0" algn="l">
              <a:buNone/>
            </a:pPr>
            <a:r>
              <a:rPr b="1" dirty="0">
                <a:solidFill>
                  <a:srgbClr val="105237"/>
                </a:solidFill>
                <a:effectLst/>
                <a:latin typeface="Avenir Next LT Pro" panose="020B0504020202020204" pitchFamily="34" charset="0"/>
              </a:rPr>
              <a:t>Kenya: Integrated Risk Indicators</a:t>
            </a:r>
            <a:r>
              <a:rPr dirty="0">
                <a:effectLst/>
              </a:rPr>
              <a:t> </a:t>
            </a:r>
            <a:endParaRPr lang="en-US" dirty="0"/>
          </a:p>
        </p:txBody>
      </p:sp>
      <p:sp>
        <p:nvSpPr>
          <p:cNvPr id="9" name="TextBox 8">
            <a:extLst>
              <a:ext uri="{FF2B5EF4-FFF2-40B4-BE49-F238E27FC236}">
                <a16:creationId xmlns:a16="http://schemas.microsoft.com/office/drawing/2014/main" id="{1DA9F098-9B69-4687-9AD5-7EAA753E67BC}"/>
              </a:ext>
            </a:extLst>
          </p:cNvPr>
          <p:cNvSpPr txBox="1"/>
          <p:nvPr/>
        </p:nvSpPr>
        <p:spPr>
          <a:xfrm>
            <a:off x="619124" y="1679228"/>
            <a:ext cx="6086475" cy="651420"/>
          </a:xfrm>
          <a:prstGeom prst="rect">
            <a:avLst/>
          </a:prstGeom>
          <a:noFill/>
        </p:spPr>
        <p:txBody>
          <a:bodyPr wrap="square" rtlCol="0">
            <a:normAutofit/>
          </a:bodyPr>
          <a:lstStyle/>
          <a:p>
            <a:pPr marL="0" marR="0" algn="l">
              <a:spcBef>
                <a:spcPts val="750"/>
              </a:spcBef>
              <a:buNone/>
            </a:pPr>
            <a:r>
              <a:rPr sz="1425" b="0" dirty="0">
                <a:solidFill>
                  <a:srgbClr val="105237"/>
                </a:solidFill>
                <a:effectLst/>
                <a:latin typeface="Avenir Next LT Pro" panose="020B0504020202020204" pitchFamily="34" charset="0"/>
              </a:rPr>
              <a:t>Election security assessments include organized crime and trafficking signals, improving intel sharing among regulators, police, and borders.</a:t>
            </a:r>
            <a:r>
              <a:rPr dirty="0">
                <a:effectLst/>
              </a:rPr>
              <a:t> </a:t>
            </a:r>
            <a:endParaRPr lang="en-US" dirty="0"/>
          </a:p>
        </p:txBody>
      </p:sp>
      <p:sp>
        <p:nvSpPr>
          <p:cNvPr id="10" name="TextBox 9">
            <a:extLst>
              <a:ext uri="{FF2B5EF4-FFF2-40B4-BE49-F238E27FC236}">
                <a16:creationId xmlns:a16="http://schemas.microsoft.com/office/drawing/2014/main" id="{9876F7EF-3FAF-4545-9324-653B9B359D53}"/>
              </a:ext>
            </a:extLst>
          </p:cNvPr>
          <p:cNvSpPr txBox="1"/>
          <p:nvPr/>
        </p:nvSpPr>
        <p:spPr>
          <a:xfrm>
            <a:off x="582548" y="2401564"/>
            <a:ext cx="4391025" cy="217140"/>
          </a:xfrm>
          <a:prstGeom prst="rect">
            <a:avLst/>
          </a:prstGeom>
          <a:noFill/>
        </p:spPr>
        <p:txBody>
          <a:bodyPr wrap="square" rtlCol="0">
            <a:noAutofit/>
          </a:bodyPr>
          <a:lstStyle/>
          <a:p>
            <a:pPr marL="0" algn="l">
              <a:spcBef>
                <a:spcPts val="750"/>
              </a:spcBef>
              <a:buNone/>
            </a:pPr>
            <a:r>
              <a:rPr b="1" dirty="0">
                <a:solidFill>
                  <a:srgbClr val="105237"/>
                </a:solidFill>
                <a:effectLst/>
                <a:latin typeface="Avenir Next LT Pro" panose="020B0504020202020204" pitchFamily="34" charset="0"/>
              </a:rPr>
              <a:t>Philippines: Observer Training</a:t>
            </a:r>
            <a:r>
              <a:rPr dirty="0">
                <a:effectLst/>
              </a:rPr>
              <a:t> </a:t>
            </a:r>
            <a:endParaRPr lang="en-US" dirty="0"/>
          </a:p>
        </p:txBody>
      </p:sp>
      <p:sp>
        <p:nvSpPr>
          <p:cNvPr id="11" name="TextBox 10">
            <a:extLst>
              <a:ext uri="{FF2B5EF4-FFF2-40B4-BE49-F238E27FC236}">
                <a16:creationId xmlns:a16="http://schemas.microsoft.com/office/drawing/2014/main" id="{D2E8F0C8-8204-4929-9C8A-87CDDDB59341}"/>
              </a:ext>
            </a:extLst>
          </p:cNvPr>
          <p:cNvSpPr txBox="1"/>
          <p:nvPr/>
        </p:nvSpPr>
        <p:spPr>
          <a:xfrm>
            <a:off x="685800" y="2789262"/>
            <a:ext cx="5934075" cy="651420"/>
          </a:xfrm>
          <a:prstGeom prst="rect">
            <a:avLst/>
          </a:prstGeom>
          <a:noFill/>
        </p:spPr>
        <p:txBody>
          <a:bodyPr wrap="square" rtlCol="0">
            <a:normAutofit/>
          </a:bodyPr>
          <a:lstStyle/>
          <a:p>
            <a:pPr marL="0" marR="0" algn="l">
              <a:spcBef>
                <a:spcPts val="750"/>
              </a:spcBef>
              <a:buNone/>
            </a:pPr>
            <a:r>
              <a:rPr sz="1425" b="0" dirty="0">
                <a:solidFill>
                  <a:srgbClr val="105237"/>
                </a:solidFill>
                <a:effectLst/>
                <a:latin typeface="Avenir Next LT Pro" panose="020B0504020202020204" pitchFamily="34" charset="0"/>
              </a:rPr>
              <a:t>Civil society monitors and observers are trained to spot trafficking indicators during election-related activities.</a:t>
            </a:r>
            <a:r>
              <a:rPr dirty="0">
                <a:effectLst/>
              </a:rPr>
              <a:t> </a:t>
            </a:r>
            <a:endParaRPr lang="en-US" dirty="0"/>
          </a:p>
        </p:txBody>
      </p:sp>
      <p:sp>
        <p:nvSpPr>
          <p:cNvPr id="12" name="TextBox 11">
            <a:extLst>
              <a:ext uri="{FF2B5EF4-FFF2-40B4-BE49-F238E27FC236}">
                <a16:creationId xmlns:a16="http://schemas.microsoft.com/office/drawing/2014/main" id="{52E9D911-417F-44CE-BC41-E137BA0FBF1E}"/>
              </a:ext>
            </a:extLst>
          </p:cNvPr>
          <p:cNvSpPr txBox="1"/>
          <p:nvPr/>
        </p:nvSpPr>
        <p:spPr>
          <a:xfrm>
            <a:off x="582547" y="3354251"/>
            <a:ext cx="4391025" cy="217140"/>
          </a:xfrm>
          <a:prstGeom prst="rect">
            <a:avLst/>
          </a:prstGeom>
          <a:noFill/>
        </p:spPr>
        <p:txBody>
          <a:bodyPr wrap="square" rtlCol="0">
            <a:noAutofit/>
          </a:bodyPr>
          <a:lstStyle/>
          <a:p>
            <a:pPr marL="0" algn="l">
              <a:spcBef>
                <a:spcPts val="750"/>
              </a:spcBef>
              <a:buNone/>
            </a:pPr>
            <a:r>
              <a:rPr b="1" dirty="0">
                <a:solidFill>
                  <a:srgbClr val="105237"/>
                </a:solidFill>
                <a:effectLst/>
                <a:latin typeface="Avenir Next LT Pro" panose="020B0504020202020204" pitchFamily="34" charset="0"/>
              </a:rPr>
              <a:t>Cross‑Agency Frameworks</a:t>
            </a:r>
            <a:r>
              <a:rPr dirty="0">
                <a:effectLst/>
              </a:rPr>
              <a:t> </a:t>
            </a:r>
            <a:endParaRPr lang="en-US" dirty="0"/>
          </a:p>
        </p:txBody>
      </p:sp>
      <p:sp>
        <p:nvSpPr>
          <p:cNvPr id="13" name="TextBox 12">
            <a:extLst>
              <a:ext uri="{FF2B5EF4-FFF2-40B4-BE49-F238E27FC236}">
                <a16:creationId xmlns:a16="http://schemas.microsoft.com/office/drawing/2014/main" id="{C518043F-27DE-4C43-9A8E-2EAA84B21AB6}"/>
              </a:ext>
            </a:extLst>
          </p:cNvPr>
          <p:cNvSpPr txBox="1"/>
          <p:nvPr/>
        </p:nvSpPr>
        <p:spPr>
          <a:xfrm>
            <a:off x="655700" y="3797081"/>
            <a:ext cx="5745100" cy="651420"/>
          </a:xfrm>
          <a:prstGeom prst="rect">
            <a:avLst/>
          </a:prstGeom>
          <a:noFill/>
        </p:spPr>
        <p:txBody>
          <a:bodyPr wrap="square" rtlCol="0">
            <a:normAutofit/>
          </a:bodyPr>
          <a:lstStyle/>
          <a:p>
            <a:pPr marL="0" marR="0" algn="l">
              <a:spcBef>
                <a:spcPts val="750"/>
              </a:spcBef>
              <a:buNone/>
            </a:pPr>
            <a:r>
              <a:rPr sz="1425" b="0" dirty="0">
                <a:solidFill>
                  <a:srgbClr val="105237"/>
                </a:solidFill>
                <a:effectLst/>
                <a:latin typeface="Avenir Next LT Pro" panose="020B0504020202020204" pitchFamily="34" charset="0"/>
              </a:rPr>
              <a:t>Pre‑planning and shared indicators enable detection of suspicious flows, movements, and recruitment networks.</a:t>
            </a:r>
            <a:r>
              <a:rPr dirty="0">
                <a:effectLst/>
              </a:rPr>
              <a:t> </a:t>
            </a:r>
            <a:endParaRPr lang="en-US" dirty="0"/>
          </a:p>
        </p:txBody>
      </p:sp>
      <p:sp>
        <p:nvSpPr>
          <p:cNvPr id="14" name="TextBox 13">
            <a:extLst>
              <a:ext uri="{FF2B5EF4-FFF2-40B4-BE49-F238E27FC236}">
                <a16:creationId xmlns:a16="http://schemas.microsoft.com/office/drawing/2014/main" id="{ECDDEAC4-DB8D-47C8-BFA0-BB0CA604BC85}"/>
              </a:ext>
            </a:extLst>
          </p:cNvPr>
          <p:cNvSpPr txBox="1"/>
          <p:nvPr/>
        </p:nvSpPr>
        <p:spPr>
          <a:xfrm>
            <a:off x="655320" y="4373567"/>
            <a:ext cx="4391025" cy="217140"/>
          </a:xfrm>
          <a:prstGeom prst="rect">
            <a:avLst/>
          </a:prstGeom>
          <a:noFill/>
        </p:spPr>
        <p:txBody>
          <a:bodyPr wrap="square" rtlCol="0">
            <a:noAutofit/>
          </a:bodyPr>
          <a:lstStyle/>
          <a:p>
            <a:pPr marL="0" algn="l">
              <a:spcBef>
                <a:spcPts val="750"/>
              </a:spcBef>
              <a:buNone/>
            </a:pPr>
            <a:r>
              <a:rPr b="1" dirty="0">
                <a:solidFill>
                  <a:srgbClr val="105237"/>
                </a:solidFill>
                <a:effectLst/>
                <a:latin typeface="Avenir Next LT Pro" panose="020B0504020202020204" pitchFamily="34" charset="0"/>
              </a:rPr>
              <a:t>Zambia: Practical Adoption</a:t>
            </a:r>
            <a:r>
              <a:rPr dirty="0">
                <a:effectLst/>
              </a:rPr>
              <a:t> </a:t>
            </a:r>
            <a:endParaRPr lang="en-US" dirty="0"/>
          </a:p>
        </p:txBody>
      </p:sp>
      <p:sp>
        <p:nvSpPr>
          <p:cNvPr id="15" name="TextBox 14">
            <a:extLst>
              <a:ext uri="{FF2B5EF4-FFF2-40B4-BE49-F238E27FC236}">
                <a16:creationId xmlns:a16="http://schemas.microsoft.com/office/drawing/2014/main" id="{D91C0981-6E1A-46D6-9E79-C4B65ACD5F8B}"/>
              </a:ext>
            </a:extLst>
          </p:cNvPr>
          <p:cNvSpPr txBox="1"/>
          <p:nvPr/>
        </p:nvSpPr>
        <p:spPr>
          <a:xfrm>
            <a:off x="655319" y="4841483"/>
            <a:ext cx="5964556" cy="651420"/>
          </a:xfrm>
          <a:prstGeom prst="rect">
            <a:avLst/>
          </a:prstGeom>
          <a:noFill/>
        </p:spPr>
        <p:txBody>
          <a:bodyPr wrap="square" rtlCol="0">
            <a:normAutofit/>
          </a:bodyPr>
          <a:lstStyle/>
          <a:p>
            <a:pPr marL="0" marR="0" algn="l">
              <a:spcBef>
                <a:spcPts val="750"/>
              </a:spcBef>
              <a:buNone/>
            </a:pPr>
            <a:r>
              <a:rPr sz="1425" b="0" dirty="0">
                <a:solidFill>
                  <a:srgbClr val="105237"/>
                </a:solidFill>
                <a:effectLst/>
                <a:latin typeface="Avenir Next LT Pro" panose="020B0504020202020204" pitchFamily="34" charset="0"/>
              </a:rPr>
              <a:t>Embed trafficking risk in election security to strengthen early detection, coordination, and evidence‑based prevention.</a:t>
            </a:r>
            <a:r>
              <a:rPr dirty="0">
                <a:effectLst/>
              </a:rPr>
              <a:t> </a:t>
            </a:r>
            <a:endParaRPr lang="en-US" dirty="0"/>
          </a:p>
        </p:txBody>
      </p:sp>
      <p:sp>
        <p:nvSpPr>
          <p:cNvPr id="18" name="TextBox 17">
            <a:extLst>
              <a:ext uri="{FF2B5EF4-FFF2-40B4-BE49-F238E27FC236}">
                <a16:creationId xmlns:a16="http://schemas.microsoft.com/office/drawing/2014/main" id="{25DD0526-854C-D615-63BD-ABFCD4861CA8}"/>
              </a:ext>
            </a:extLst>
          </p:cNvPr>
          <p:cNvSpPr txBox="1"/>
          <p:nvPr/>
        </p:nvSpPr>
        <p:spPr>
          <a:xfrm>
            <a:off x="519683" y="6024331"/>
            <a:ext cx="6185916" cy="752514"/>
          </a:xfrm>
          <a:prstGeom prst="rect">
            <a:avLst/>
          </a:prstGeom>
          <a:noFill/>
        </p:spPr>
        <p:txBody>
          <a:bodyPr wrap="square">
            <a:spAutoFit/>
          </a:bodyPr>
          <a:lstStyle/>
          <a:p>
            <a:r>
              <a:rPr lang="en-GB" sz="1430" dirty="0">
                <a:solidFill>
                  <a:srgbClr val="105237"/>
                </a:solidFill>
                <a:effectLst/>
                <a:latin typeface="Avenir Next LT Pro" panose="020B0504020202020204" pitchFamily="34" charset="0"/>
              </a:rPr>
              <a:t>A parliamentary aspirant was allegedly trafficked under a false teaching job, exposing links between political influence, financial gain, and abuse of power</a:t>
            </a:r>
            <a:endParaRPr lang="en-ZM" sz="1430" dirty="0"/>
          </a:p>
        </p:txBody>
      </p:sp>
      <p:sp>
        <p:nvSpPr>
          <p:cNvPr id="20" name="TextBox 19">
            <a:extLst>
              <a:ext uri="{FF2B5EF4-FFF2-40B4-BE49-F238E27FC236}">
                <a16:creationId xmlns:a16="http://schemas.microsoft.com/office/drawing/2014/main" id="{AD3A2416-955F-EED7-C142-5BA72E05A9EE}"/>
              </a:ext>
            </a:extLst>
          </p:cNvPr>
          <p:cNvSpPr txBox="1"/>
          <p:nvPr/>
        </p:nvSpPr>
        <p:spPr>
          <a:xfrm>
            <a:off x="652272" y="5461682"/>
            <a:ext cx="6185916" cy="369332"/>
          </a:xfrm>
          <a:prstGeom prst="rect">
            <a:avLst/>
          </a:prstGeom>
          <a:noFill/>
        </p:spPr>
        <p:txBody>
          <a:bodyPr wrap="square">
            <a:spAutoFit/>
          </a:bodyPr>
          <a:lstStyle/>
          <a:p>
            <a:pPr marL="0" algn="l">
              <a:buNone/>
            </a:pPr>
            <a:r>
              <a:rPr lang="pl-PL" sz="1800" b="1" dirty="0">
                <a:solidFill>
                  <a:srgbClr val="105237"/>
                </a:solidFill>
                <a:effectLst/>
                <a:latin typeface="Avenir Next LT Pro" panose="020B0504020202020204" pitchFamily="34" charset="0"/>
              </a:rPr>
              <a:t>Ugandan Case Insight</a:t>
            </a:r>
            <a:r>
              <a:rPr lang="pl-PL" dirty="0">
                <a:effectLst/>
              </a:rPr>
              <a:t> </a:t>
            </a:r>
            <a:endParaRPr lang="pl-PL" dirty="0"/>
          </a:p>
        </p:txBody>
      </p:sp>
    </p:spTree>
    <p:extLst>
      <p:ext uri="{BB962C8B-B14F-4D97-AF65-F5344CB8AC3E}">
        <p14:creationId xmlns:p14="http://schemas.microsoft.com/office/powerpoint/2010/main" val="35742031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C64EF8-988C-D849-61A2-7D7BB24F893A}"/>
            </a:ext>
          </a:extLst>
        </p:cNvPr>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24E4A24-5528-8687-3932-D42017C17AF5}"/>
              </a:ext>
            </a:extLst>
          </p:cNvPr>
          <p:cNvPicPr>
            <a:picLocks noGrp="1" noChangeAspect="1"/>
          </p:cNvPicPr>
          <p:nvPr>
            <p:ph sz="quarter" idx="15"/>
          </p:nvPr>
        </p:nvPicPr>
        <p:blipFill>
          <a:blip r:embed="rId3">
            <a:extLs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C2790529-4D70-9756-F32B-F6D0EAD86B40}"/>
              </a:ext>
            </a:extLst>
          </p:cNvPr>
          <p:cNvSpPr txBox="1"/>
          <p:nvPr/>
        </p:nvSpPr>
        <p:spPr>
          <a:xfrm>
            <a:off x="533400" y="0"/>
            <a:ext cx="11125200" cy="1508670"/>
          </a:xfrm>
          <a:prstGeom prst="rect">
            <a:avLst/>
          </a:prstGeom>
          <a:noFill/>
        </p:spPr>
        <p:txBody>
          <a:bodyPr wrap="square" rtlCol="0">
            <a:normAutofit/>
          </a:bodyPr>
          <a:lstStyle/>
          <a:p>
            <a:pPr marL="0" algn="l">
              <a:buNone/>
            </a:pPr>
            <a:r>
              <a:rPr lang="en-GB" sz="3600" b="1" dirty="0">
                <a:solidFill>
                  <a:srgbClr val="105237"/>
                </a:solidFill>
                <a:effectLst/>
                <a:latin typeface="Avenir Next LT Pro" panose="020B0504020202020204" pitchFamily="34" charset="0"/>
              </a:rPr>
              <a:t>SCI Response to Trafficking in Persons</a:t>
            </a:r>
            <a:endParaRPr lang="en-US" b="1" dirty="0"/>
          </a:p>
        </p:txBody>
      </p:sp>
      <p:sp>
        <p:nvSpPr>
          <p:cNvPr id="9" name="TextBox 8">
            <a:extLst>
              <a:ext uri="{FF2B5EF4-FFF2-40B4-BE49-F238E27FC236}">
                <a16:creationId xmlns:a16="http://schemas.microsoft.com/office/drawing/2014/main" id="{FF0FC0CC-1380-1D62-3EFE-555E5D36BBD7}"/>
              </a:ext>
            </a:extLst>
          </p:cNvPr>
          <p:cNvSpPr txBox="1"/>
          <p:nvPr/>
        </p:nvSpPr>
        <p:spPr>
          <a:xfrm>
            <a:off x="685800" y="929730"/>
            <a:ext cx="10668000" cy="5775870"/>
          </a:xfrm>
          <a:prstGeom prst="rect">
            <a:avLst/>
          </a:prstGeom>
          <a:noFill/>
        </p:spPr>
        <p:txBody>
          <a:bodyPr wrap="square" rtlCol="0">
            <a:normAutofit lnSpcReduction="10000"/>
          </a:bodyPr>
          <a:lstStyle/>
          <a:p>
            <a:pPr marR="0" algn="l">
              <a:spcBef>
                <a:spcPts val="750"/>
              </a:spcBef>
            </a:pPr>
            <a:r>
              <a:rPr lang="en-GB" sz="1600" b="1" dirty="0">
                <a:solidFill>
                  <a:srgbClr val="105237"/>
                </a:solidFill>
                <a:effectLst/>
                <a:latin typeface="Avenir Next LT Pro" panose="020B0504020202020204" pitchFamily="34" charset="0"/>
              </a:rPr>
              <a:t>Country strategy- one of the core-pillar is child protection</a:t>
            </a:r>
          </a:p>
          <a:p>
            <a:pPr marL="285750" marR="0" indent="-285750" algn="l">
              <a:spcBef>
                <a:spcPts val="750"/>
              </a:spcBef>
              <a:buFont typeface="Arial" panose="020B0604020202020204" pitchFamily="34" charset="0"/>
              <a:buChar char="•"/>
            </a:pPr>
            <a:r>
              <a:rPr lang="en-GB" sz="1600" dirty="0">
                <a:solidFill>
                  <a:srgbClr val="105237"/>
                </a:solidFill>
                <a:latin typeface="Avenir Next LT Pro" panose="020B0504020202020204" pitchFamily="34" charset="0"/>
              </a:rPr>
              <a:t>Child Protection- Safe families, Safe communities, Stronger institutions, strong legal and policy protection frameworks</a:t>
            </a:r>
          </a:p>
          <a:p>
            <a:pPr marR="0" algn="l">
              <a:spcBef>
                <a:spcPts val="750"/>
              </a:spcBef>
            </a:pPr>
            <a:endParaRPr lang="en-GB" sz="1600" b="0" dirty="0">
              <a:solidFill>
                <a:srgbClr val="105237"/>
              </a:solidFill>
              <a:effectLst/>
              <a:latin typeface="Avenir Next LT Pro" panose="020B0504020202020204" pitchFamily="34" charset="0"/>
            </a:endParaRPr>
          </a:p>
          <a:p>
            <a:pPr marR="0" algn="l">
              <a:spcBef>
                <a:spcPts val="750"/>
              </a:spcBef>
            </a:pPr>
            <a:r>
              <a:rPr lang="en-GB" sz="1600" b="0" dirty="0">
                <a:solidFill>
                  <a:srgbClr val="105237"/>
                </a:solidFill>
                <a:effectLst/>
                <a:latin typeface="Avenir Next LT Pro" panose="020B0504020202020204" pitchFamily="34" charset="0"/>
              </a:rPr>
              <a:t>Thematic Issues: Child rights Governance, Trafficking in Persons, Education, Health, Climate Change and Poverty reduction among others</a:t>
            </a:r>
          </a:p>
          <a:p>
            <a:pPr marR="0" algn="l">
              <a:spcBef>
                <a:spcPts val="750"/>
              </a:spcBef>
            </a:pPr>
            <a:endParaRPr lang="en-GB" sz="1600" dirty="0">
              <a:solidFill>
                <a:srgbClr val="105237"/>
              </a:solidFill>
              <a:latin typeface="Avenir Next LT Pro" panose="020B0504020202020204" pitchFamily="34" charset="0"/>
            </a:endParaRPr>
          </a:p>
          <a:p>
            <a:pPr marR="0" algn="l">
              <a:spcBef>
                <a:spcPts val="750"/>
              </a:spcBef>
            </a:pPr>
            <a:r>
              <a:rPr lang="en-GB" sz="1600" b="1" dirty="0">
                <a:solidFill>
                  <a:srgbClr val="105237"/>
                </a:solidFill>
                <a:effectLst/>
                <a:latin typeface="Avenir Next LT Pro" panose="020B0504020202020204" pitchFamily="34" charset="0"/>
              </a:rPr>
              <a:t>Trafficking in Persons</a:t>
            </a:r>
          </a:p>
          <a:p>
            <a:pPr marL="285750" marR="0" indent="-285750" algn="l">
              <a:spcBef>
                <a:spcPts val="750"/>
              </a:spcBef>
              <a:buFont typeface="Arial" panose="020B0604020202020204" pitchFamily="34" charset="0"/>
              <a:buChar char="•"/>
            </a:pPr>
            <a:r>
              <a:rPr lang="en-GB" sz="1600" dirty="0">
                <a:solidFill>
                  <a:srgbClr val="105237"/>
                </a:solidFill>
                <a:latin typeface="Avenir Next LT Pro" panose="020B0504020202020204" pitchFamily="34" charset="0"/>
              </a:rPr>
              <a:t>Partnership to Prevent Trafficking in Persons – US Government and Government of Zambia</a:t>
            </a:r>
          </a:p>
          <a:p>
            <a:pPr marL="285750" marR="0" indent="-285750" algn="l">
              <a:spcBef>
                <a:spcPts val="750"/>
              </a:spcBef>
              <a:buFont typeface="Arial" panose="020B0604020202020204" pitchFamily="34" charset="0"/>
              <a:buChar char="•"/>
            </a:pPr>
            <a:r>
              <a:rPr lang="en-GB" sz="1600" dirty="0">
                <a:solidFill>
                  <a:srgbClr val="105237"/>
                </a:solidFill>
                <a:latin typeface="Avenir Next LT Pro" panose="020B0504020202020204" pitchFamily="34" charset="0"/>
              </a:rPr>
              <a:t>Ministry of Home Affairs and Internal Security (Anti- Human Trafficking Department) </a:t>
            </a:r>
          </a:p>
          <a:p>
            <a:pPr marL="285750" marR="0" indent="-285750" algn="l">
              <a:spcBef>
                <a:spcPts val="750"/>
              </a:spcBef>
              <a:buFont typeface="Arial" panose="020B0604020202020204" pitchFamily="34" charset="0"/>
              <a:buChar char="•"/>
            </a:pPr>
            <a:r>
              <a:rPr lang="en-GB" sz="1600" dirty="0">
                <a:solidFill>
                  <a:srgbClr val="105237"/>
                </a:solidFill>
                <a:latin typeface="Avenir Next LT Pro" panose="020B0504020202020204" pitchFamily="34" charset="0"/>
              </a:rPr>
              <a:t>4 Pillar Framework ( Prevention, Protection, Prosecution and Partnerships)</a:t>
            </a:r>
          </a:p>
          <a:p>
            <a:pPr marL="742950" lvl="1" indent="-285750">
              <a:spcBef>
                <a:spcPts val="750"/>
              </a:spcBef>
              <a:buFont typeface="Arial" panose="020B0604020202020204" pitchFamily="34" charset="0"/>
              <a:buChar char="•"/>
            </a:pPr>
            <a:r>
              <a:rPr lang="en-GB" sz="1600" b="1" u="sng" dirty="0">
                <a:solidFill>
                  <a:srgbClr val="105237"/>
                </a:solidFill>
                <a:latin typeface="Avenir Next LT Pro" panose="020B0504020202020204" pitchFamily="34" charset="0"/>
              </a:rPr>
              <a:t>Prevention: </a:t>
            </a:r>
            <a:r>
              <a:rPr lang="en-GB" sz="1600" dirty="0">
                <a:solidFill>
                  <a:srgbClr val="105237"/>
                </a:solidFill>
                <a:latin typeface="Avenir Next LT Pro" panose="020B0504020202020204" pitchFamily="34" charset="0"/>
              </a:rPr>
              <a:t>National Action Plan on TiP and </a:t>
            </a:r>
            <a:r>
              <a:rPr lang="en-GB" sz="1600" dirty="0" err="1">
                <a:solidFill>
                  <a:srgbClr val="105237"/>
                </a:solidFill>
                <a:latin typeface="Avenir Next LT Pro" panose="020B0504020202020204" pitchFamily="34" charset="0"/>
              </a:rPr>
              <a:t>SoM</a:t>
            </a:r>
            <a:r>
              <a:rPr lang="en-GB" sz="1600" dirty="0">
                <a:solidFill>
                  <a:srgbClr val="105237"/>
                </a:solidFill>
                <a:latin typeface="Avenir Next LT Pro" panose="020B0504020202020204" pitchFamily="34" charset="0"/>
              </a:rPr>
              <a:t>, National Communication Strategy, Regulations to the Anti-Human Trafficking Act, Community outreach and awareness activities. Etc. </a:t>
            </a:r>
          </a:p>
          <a:p>
            <a:pPr marL="742950" lvl="1" indent="-285750">
              <a:spcBef>
                <a:spcPts val="750"/>
              </a:spcBef>
              <a:buFont typeface="Arial" panose="020B0604020202020204" pitchFamily="34" charset="0"/>
              <a:buChar char="•"/>
            </a:pPr>
            <a:r>
              <a:rPr lang="en-GB" sz="1600" b="1" u="sng" dirty="0">
                <a:solidFill>
                  <a:srgbClr val="105237"/>
                </a:solidFill>
                <a:latin typeface="Avenir Next LT Pro" panose="020B0504020202020204" pitchFamily="34" charset="0"/>
              </a:rPr>
              <a:t>Protection: </a:t>
            </a:r>
            <a:r>
              <a:rPr lang="en-GB" sz="1600" dirty="0">
                <a:solidFill>
                  <a:srgbClr val="105237"/>
                </a:solidFill>
                <a:latin typeface="Avenir Next LT Pro" panose="020B0504020202020204" pitchFamily="34" charset="0"/>
              </a:rPr>
              <a:t>Standard Operating Procedures for Tollfree lines, TIF Fund Guidelines, Shelters for VoTs, Case Management System (cross -cutting)</a:t>
            </a:r>
          </a:p>
          <a:p>
            <a:pPr marL="742950" lvl="1" indent="-285750">
              <a:spcBef>
                <a:spcPts val="750"/>
              </a:spcBef>
              <a:buFont typeface="Arial" panose="020B0604020202020204" pitchFamily="34" charset="0"/>
              <a:buChar char="•"/>
            </a:pPr>
            <a:r>
              <a:rPr lang="en-GB" sz="1600" b="1" u="sng" dirty="0">
                <a:solidFill>
                  <a:srgbClr val="105237"/>
                </a:solidFill>
                <a:latin typeface="Avenir Next LT Pro" panose="020B0504020202020204" pitchFamily="34" charset="0"/>
              </a:rPr>
              <a:t>Prosecution</a:t>
            </a:r>
            <a:r>
              <a:rPr lang="en-GB" sz="1600" dirty="0">
                <a:solidFill>
                  <a:srgbClr val="105237"/>
                </a:solidFill>
                <a:latin typeface="Avenir Next LT Pro" panose="020B0504020202020204" pitchFamily="34" charset="0"/>
              </a:rPr>
              <a:t>: Desk Guide for Judicial Officers, Standardised TIP Curriculum, Investigations and intelligence gathering, Trainings.  </a:t>
            </a:r>
          </a:p>
          <a:p>
            <a:pPr marL="742950" lvl="1" indent="-285750">
              <a:spcBef>
                <a:spcPts val="750"/>
              </a:spcBef>
              <a:buFont typeface="Arial" panose="020B0604020202020204" pitchFamily="34" charset="0"/>
              <a:buChar char="•"/>
            </a:pPr>
            <a:r>
              <a:rPr lang="en-GB" sz="1600" b="1" u="sng" dirty="0">
                <a:solidFill>
                  <a:srgbClr val="105237"/>
                </a:solidFill>
                <a:latin typeface="Avenir Next LT Pro" panose="020B0504020202020204" pitchFamily="34" charset="0"/>
              </a:rPr>
              <a:t>Partnerships:  </a:t>
            </a:r>
            <a:r>
              <a:rPr lang="en-GB" sz="1600" dirty="0">
                <a:solidFill>
                  <a:srgbClr val="105237"/>
                </a:solidFill>
                <a:latin typeface="Avenir Next LT Pro" panose="020B0504020202020204" pitchFamily="34" charset="0"/>
              </a:rPr>
              <a:t>National Coordination Committee on TiP,  Strengthen Civil Society response to TiP, Commemorating International Days e.g. March 8</a:t>
            </a:r>
            <a:r>
              <a:rPr lang="en-GB" sz="1600" baseline="30000" dirty="0">
                <a:solidFill>
                  <a:srgbClr val="105237"/>
                </a:solidFill>
                <a:latin typeface="Avenir Next LT Pro" panose="020B0504020202020204" pitchFamily="34" charset="0"/>
              </a:rPr>
              <a:t>th</a:t>
            </a:r>
            <a:r>
              <a:rPr lang="en-GB" sz="1600" dirty="0">
                <a:solidFill>
                  <a:srgbClr val="105237"/>
                </a:solidFill>
                <a:latin typeface="Avenir Next LT Pro" panose="020B0504020202020204" pitchFamily="34" charset="0"/>
              </a:rPr>
              <a:t>,  July 30</a:t>
            </a:r>
            <a:r>
              <a:rPr lang="en-GB" sz="1600" baseline="30000" dirty="0">
                <a:solidFill>
                  <a:srgbClr val="105237"/>
                </a:solidFill>
                <a:latin typeface="Avenir Next LT Pro" panose="020B0504020202020204" pitchFamily="34" charset="0"/>
              </a:rPr>
              <a:t>th</a:t>
            </a:r>
            <a:r>
              <a:rPr lang="en-GB" sz="1600" dirty="0">
                <a:solidFill>
                  <a:srgbClr val="105237"/>
                </a:solidFill>
                <a:latin typeface="Avenir Next LT Pro" panose="020B0504020202020204" pitchFamily="34" charset="0"/>
              </a:rPr>
              <a:t>, November 15</a:t>
            </a:r>
            <a:r>
              <a:rPr lang="en-GB" sz="1600" baseline="30000" dirty="0">
                <a:solidFill>
                  <a:srgbClr val="105237"/>
                </a:solidFill>
                <a:latin typeface="Avenir Next LT Pro" panose="020B0504020202020204" pitchFamily="34" charset="0"/>
              </a:rPr>
              <a:t>th</a:t>
            </a:r>
            <a:r>
              <a:rPr lang="en-GB" sz="1600" dirty="0">
                <a:solidFill>
                  <a:srgbClr val="105237"/>
                </a:solidFill>
                <a:latin typeface="Avenir Next LT Pro" panose="020B0504020202020204" pitchFamily="34" charset="0"/>
              </a:rPr>
              <a:t>, etc</a:t>
            </a:r>
          </a:p>
          <a:p>
            <a:pPr marL="742950" lvl="1" indent="-285750">
              <a:spcBef>
                <a:spcPts val="750"/>
              </a:spcBef>
              <a:buFont typeface="Arial" panose="020B0604020202020204" pitchFamily="34" charset="0"/>
              <a:buChar char="•"/>
            </a:pPr>
            <a:endParaRPr lang="en-GB" sz="1425" dirty="0">
              <a:solidFill>
                <a:srgbClr val="105237"/>
              </a:solidFill>
              <a:latin typeface="Avenir Next LT Pro" panose="020B0504020202020204" pitchFamily="34" charset="0"/>
            </a:endParaRPr>
          </a:p>
          <a:p>
            <a:pPr marL="285750" marR="0" indent="-285750" algn="l">
              <a:spcBef>
                <a:spcPts val="750"/>
              </a:spcBef>
              <a:buFont typeface="Arial" panose="020B0604020202020204" pitchFamily="34" charset="0"/>
              <a:buChar char="•"/>
            </a:pPr>
            <a:endParaRPr lang="en-GB" sz="1425" dirty="0">
              <a:solidFill>
                <a:srgbClr val="105237"/>
              </a:solidFill>
              <a:latin typeface="Avenir Next LT Pro" panose="020B0504020202020204" pitchFamily="34" charset="0"/>
            </a:endParaRPr>
          </a:p>
          <a:p>
            <a:pPr marL="285750" marR="0" indent="-285750" algn="l">
              <a:spcBef>
                <a:spcPts val="750"/>
              </a:spcBef>
              <a:buFont typeface="Arial" panose="020B0604020202020204" pitchFamily="34" charset="0"/>
              <a:buChar char="•"/>
            </a:pPr>
            <a:endParaRPr lang="en-GB" sz="1425" dirty="0">
              <a:solidFill>
                <a:srgbClr val="105237"/>
              </a:solidFill>
              <a:latin typeface="Avenir Next LT Pro" panose="020B0504020202020204" pitchFamily="34" charset="0"/>
            </a:endParaRPr>
          </a:p>
          <a:p>
            <a:pPr marL="285750" marR="0" indent="-285750" algn="l">
              <a:spcBef>
                <a:spcPts val="750"/>
              </a:spcBef>
              <a:buFont typeface="Arial" panose="020B0604020202020204" pitchFamily="34" charset="0"/>
              <a:buChar char="•"/>
            </a:pPr>
            <a:endParaRPr lang="en-GB" sz="1425" dirty="0">
              <a:solidFill>
                <a:srgbClr val="105237"/>
              </a:solidFill>
              <a:latin typeface="Avenir Next LT Pro" panose="020B0504020202020204" pitchFamily="34" charset="0"/>
            </a:endParaRPr>
          </a:p>
          <a:p>
            <a:pPr marL="285750" marR="0" indent="-285750" algn="l">
              <a:spcBef>
                <a:spcPts val="750"/>
              </a:spcBef>
              <a:buFont typeface="Arial" panose="020B0604020202020204" pitchFamily="34" charset="0"/>
              <a:buChar char="•"/>
            </a:pPr>
            <a:endParaRPr lang="en-GB" sz="1425" b="0" dirty="0">
              <a:solidFill>
                <a:srgbClr val="105237"/>
              </a:solidFill>
              <a:effectLst/>
              <a:latin typeface="Avenir Next LT Pro" panose="020B0504020202020204" pitchFamily="34" charset="0"/>
            </a:endParaRPr>
          </a:p>
          <a:p>
            <a:pPr marR="0" algn="l">
              <a:spcBef>
                <a:spcPts val="750"/>
              </a:spcBef>
            </a:pPr>
            <a:endParaRPr lang="en-GB" sz="1425" b="0" dirty="0">
              <a:solidFill>
                <a:srgbClr val="105237"/>
              </a:solidFill>
              <a:effectLst/>
              <a:latin typeface="Avenir Next LT Pro" panose="020B0504020202020204" pitchFamily="34" charset="0"/>
            </a:endParaRPr>
          </a:p>
          <a:p>
            <a:pPr lvl="1">
              <a:spcBef>
                <a:spcPts val="750"/>
              </a:spcBef>
            </a:pPr>
            <a:endParaRPr lang="en-GB" sz="1425" dirty="0">
              <a:solidFill>
                <a:srgbClr val="105237"/>
              </a:solidFill>
              <a:latin typeface="Avenir Next LT Pro" panose="020B0504020202020204" pitchFamily="34" charset="0"/>
            </a:endParaRPr>
          </a:p>
          <a:p>
            <a:pPr lvl="1">
              <a:spcBef>
                <a:spcPts val="750"/>
              </a:spcBef>
            </a:pPr>
            <a:endParaRPr lang="en-GB" sz="1425" b="0" dirty="0">
              <a:solidFill>
                <a:srgbClr val="105237"/>
              </a:solidFill>
              <a:effectLst/>
              <a:latin typeface="Avenir Next LT Pro" panose="020B0504020202020204" pitchFamily="34" charset="0"/>
            </a:endParaRPr>
          </a:p>
          <a:p>
            <a:pPr lvl="1">
              <a:spcBef>
                <a:spcPts val="750"/>
              </a:spcBef>
            </a:pPr>
            <a:endParaRPr lang="en-GB" sz="1425" b="0" dirty="0">
              <a:solidFill>
                <a:srgbClr val="105237"/>
              </a:solidFill>
              <a:effectLst/>
              <a:latin typeface="Avenir Next LT Pro" panose="020B0504020202020204" pitchFamily="34" charset="0"/>
            </a:endParaRPr>
          </a:p>
          <a:p>
            <a:pPr marL="285750" marR="0" indent="-285750" algn="l">
              <a:spcBef>
                <a:spcPts val="750"/>
              </a:spcBef>
              <a:buFont typeface="Arial" panose="020B0604020202020204" pitchFamily="34" charset="0"/>
              <a:buChar char="•"/>
            </a:pPr>
            <a:endParaRPr lang="en-US" dirty="0"/>
          </a:p>
        </p:txBody>
      </p:sp>
    </p:spTree>
    <p:extLst>
      <p:ext uri="{BB962C8B-B14F-4D97-AF65-F5344CB8AC3E}">
        <p14:creationId xmlns:p14="http://schemas.microsoft.com/office/powerpoint/2010/main" val="2594958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FCC7B-2C0A-8222-F5FC-2A4E7FB82845}"/>
              </a:ext>
            </a:extLst>
          </p:cNvPr>
          <p:cNvSpPr>
            <a:spLocks noGrp="1"/>
          </p:cNvSpPr>
          <p:nvPr>
            <p:ph type="title"/>
          </p:nvPr>
        </p:nvSpPr>
        <p:spPr>
          <a:xfrm>
            <a:off x="614677" y="685800"/>
            <a:ext cx="3652523" cy="4102460"/>
          </a:xfrm>
        </p:spPr>
        <p:txBody>
          <a:bodyPr anchor="t">
            <a:normAutofit/>
          </a:bodyPr>
          <a:lstStyle/>
          <a:p>
            <a:r>
              <a:rPr lang="en-US" b="1" dirty="0">
                <a:latin typeface="Avenir Next LT Pro" panose="020B0504020202020204" pitchFamily="34" charset="0"/>
              </a:rPr>
              <a:t>Poll:</a:t>
            </a:r>
            <a:br>
              <a:rPr lang="en-ZM" dirty="0"/>
            </a:br>
            <a:endParaRPr lang="en-ZM" dirty="0"/>
          </a:p>
        </p:txBody>
      </p:sp>
      <p:graphicFrame>
        <p:nvGraphicFramePr>
          <p:cNvPr id="5" name="Content Placeholder 2">
            <a:extLst>
              <a:ext uri="{FF2B5EF4-FFF2-40B4-BE49-F238E27FC236}">
                <a16:creationId xmlns:a16="http://schemas.microsoft.com/office/drawing/2014/main" id="{897AAEA5-E6B9-08F5-51F7-285F59ED9328}"/>
              </a:ext>
            </a:extLst>
          </p:cNvPr>
          <p:cNvGraphicFramePr>
            <a:graphicFrameLocks noGrp="1"/>
          </p:cNvGraphicFramePr>
          <p:nvPr>
            <p:ph sz="quarter" idx="13"/>
            <p:extLst>
              <p:ext uri="{D42A27DB-BD31-4B8C-83A1-F6EECF244321}">
                <p14:modId xmlns:p14="http://schemas.microsoft.com/office/powerpoint/2010/main" val="4276470974"/>
              </p:ext>
            </p:extLst>
          </p:nvPr>
        </p:nvGraphicFramePr>
        <p:xfrm>
          <a:off x="5181600" y="685800"/>
          <a:ext cx="6394703" cy="54550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467213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A9731EE-CF86-41D8-B4D9-0C4CD6E2FF09}"/>
              </a:ext>
            </a:extLst>
          </p:cNvPr>
          <p:cNvPicPr>
            <a:picLocks noGrp="1" noChangeAspect="1"/>
          </p:cNvPicPr>
          <p:nvPr>
            <p:ph sz="quarter" idx="15"/>
          </p:nvPr>
        </p:nvPicPr>
        <p:blipFill>
          <a:blip r:embed="rId3">
            <a:extLst>
              <a:ext uri="{96DAC541-7B7A-43D3-8B79-37D633B846F1}">
                <asvg:svgBlip xmlns:asvg="http://schemas.microsoft.com/office/drawing/2016/SVG/main" r:embed="rId4"/>
              </a:ext>
            </a:extLst>
          </a:blip>
          <a:stretch>
            <a:fillRect/>
          </a:stretch>
        </p:blipFill>
        <p:spPr>
          <a:xfrm>
            <a:off x="381000" y="0"/>
            <a:ext cx="11430000" cy="6858000"/>
          </a:xfrm>
          <a:prstGeom prst="rect">
            <a:avLst/>
          </a:prstGeom>
        </p:spPr>
      </p:pic>
      <p:sp>
        <p:nvSpPr>
          <p:cNvPr id="4" name="Content Placeholder 3">
            <a:extLst>
              <a:ext uri="{FF2B5EF4-FFF2-40B4-BE49-F238E27FC236}">
                <a16:creationId xmlns:a16="http://schemas.microsoft.com/office/drawing/2014/main" id="{66074A08-F9B2-9814-A57A-3F9E4ECFCD86}"/>
              </a:ext>
            </a:extLst>
          </p:cNvPr>
          <p:cNvSpPr>
            <a:spLocks noGrp="1"/>
          </p:cNvSpPr>
          <p:nvPr>
            <p:ph sz="quarter" idx="16"/>
          </p:nvPr>
        </p:nvSpPr>
        <p:spPr>
          <a:xfrm>
            <a:off x="733425" y="962025"/>
            <a:ext cx="10953750" cy="1340941"/>
          </a:xfrm>
        </p:spPr>
        <p:txBody>
          <a:bodyPr/>
          <a:lstStyle/>
          <a:p>
            <a:pPr marL="0" algn="l">
              <a:buNone/>
            </a:pPr>
            <a:r>
              <a:rPr sz="4800" b="1" dirty="0">
                <a:solidFill>
                  <a:srgbClr val="105237"/>
                </a:solidFill>
                <a:effectLst/>
                <a:latin typeface="Avenir Next LT Pro" panose="020B0504020202020204" pitchFamily="34" charset="0"/>
              </a:rPr>
              <a:t>Conclusion: Safeguarding Elections from Trafficking</a:t>
            </a:r>
            <a:r>
              <a:rPr b="1" dirty="0">
                <a:effectLst/>
              </a:rPr>
              <a:t> </a:t>
            </a:r>
            <a:endParaRPr lang="en-US" b="1" dirty="0"/>
          </a:p>
        </p:txBody>
      </p:sp>
      <p:sp>
        <p:nvSpPr>
          <p:cNvPr id="6" name="TextBox 5">
            <a:extLst>
              <a:ext uri="{FF2B5EF4-FFF2-40B4-BE49-F238E27FC236}">
                <a16:creationId xmlns:a16="http://schemas.microsoft.com/office/drawing/2014/main" id="{E1571422-7A37-45A2-9C96-1192AD623818}"/>
              </a:ext>
            </a:extLst>
          </p:cNvPr>
          <p:cNvSpPr txBox="1"/>
          <p:nvPr/>
        </p:nvSpPr>
        <p:spPr>
          <a:xfrm>
            <a:off x="733425" y="3308151"/>
            <a:ext cx="2524125" cy="2258913"/>
          </a:xfrm>
          <a:prstGeom prst="rect">
            <a:avLst/>
          </a:prstGeom>
          <a:noFill/>
        </p:spPr>
        <p:txBody>
          <a:bodyPr wrap="square" rtlCol="0">
            <a:normAutofit/>
          </a:bodyPr>
          <a:lstStyle/>
          <a:p>
            <a:pPr marL="0" algn="l">
              <a:buNone/>
            </a:pPr>
            <a:r>
              <a:rPr sz="1800" b="1">
                <a:solidFill>
                  <a:srgbClr val="105237"/>
                </a:solidFill>
                <a:effectLst/>
                <a:latin typeface="Avenir Next LT Pro" panose="020B0504020202020204" pitchFamily="34" charset="0"/>
              </a:rPr>
              <a:t>Whole‑of‑Society Response</a:t>
            </a:r>
            <a:r>
              <a:rPr>
                <a:effectLst/>
              </a:rPr>
              <a:t> </a:t>
            </a:r>
          </a:p>
          <a:p>
            <a:pPr marL="0" algn="l">
              <a:spcBef>
                <a:spcPts val="1500"/>
              </a:spcBef>
              <a:buNone/>
            </a:pPr>
            <a:r>
              <a:rPr sz="1425" b="0">
                <a:solidFill>
                  <a:srgbClr val="105237"/>
                </a:solidFill>
                <a:effectLst/>
                <a:latin typeface="Avenir Next LT Pro" panose="020B0504020202020204" pitchFamily="34" charset="0"/>
              </a:rPr>
              <a:t>Trafficking spans social, economic, and political spheres—demanding coordinated action across institutions and communities.</a:t>
            </a:r>
            <a:r>
              <a:rPr>
                <a:effectLst/>
              </a:rPr>
              <a:t> </a:t>
            </a:r>
            <a:endParaRPr lang="en-US"/>
          </a:p>
        </p:txBody>
      </p:sp>
      <p:sp>
        <p:nvSpPr>
          <p:cNvPr id="7" name="TextBox 6">
            <a:extLst>
              <a:ext uri="{FF2B5EF4-FFF2-40B4-BE49-F238E27FC236}">
                <a16:creationId xmlns:a16="http://schemas.microsoft.com/office/drawing/2014/main" id="{D3966CDB-8DF7-4610-AF09-87423A66C143}"/>
              </a:ext>
            </a:extLst>
          </p:cNvPr>
          <p:cNvSpPr txBox="1"/>
          <p:nvPr/>
        </p:nvSpPr>
        <p:spPr>
          <a:xfrm>
            <a:off x="3543300" y="3308151"/>
            <a:ext cx="2524125" cy="1752302"/>
          </a:xfrm>
          <a:prstGeom prst="rect">
            <a:avLst/>
          </a:prstGeom>
          <a:noFill/>
        </p:spPr>
        <p:txBody>
          <a:bodyPr wrap="square" rtlCol="0">
            <a:normAutofit lnSpcReduction="10000"/>
          </a:bodyPr>
          <a:lstStyle/>
          <a:p>
            <a:pPr marL="0" algn="l">
              <a:buNone/>
            </a:pPr>
            <a:r>
              <a:rPr sz="1800" b="1">
                <a:solidFill>
                  <a:srgbClr val="105237"/>
                </a:solidFill>
                <a:effectLst/>
                <a:latin typeface="Avenir Next LT Pro" panose="020B0504020202020204" pitchFamily="34" charset="0"/>
              </a:rPr>
              <a:t>Heightened Risk in Elections</a:t>
            </a:r>
            <a:r>
              <a:rPr>
                <a:effectLst/>
              </a:rPr>
              <a:t> </a:t>
            </a:r>
          </a:p>
          <a:p>
            <a:pPr marL="0" algn="l">
              <a:spcBef>
                <a:spcPts val="1500"/>
              </a:spcBef>
              <a:buNone/>
            </a:pPr>
            <a:r>
              <a:rPr sz="1425" b="0">
                <a:solidFill>
                  <a:srgbClr val="105237"/>
                </a:solidFill>
                <a:effectLst/>
                <a:latin typeface="Avenir Next LT Pro" panose="020B0504020202020204" pitchFamily="34" charset="0"/>
              </a:rPr>
              <a:t>Politically charged periods increase vulnerabilities—calling for vigilance, fairness, and accountability.</a:t>
            </a:r>
            <a:r>
              <a:rPr>
                <a:effectLst/>
              </a:rPr>
              <a:t> </a:t>
            </a:r>
            <a:endParaRPr lang="en-US"/>
          </a:p>
        </p:txBody>
      </p:sp>
      <p:sp>
        <p:nvSpPr>
          <p:cNvPr id="8" name="TextBox 7">
            <a:extLst>
              <a:ext uri="{FF2B5EF4-FFF2-40B4-BE49-F238E27FC236}">
                <a16:creationId xmlns:a16="http://schemas.microsoft.com/office/drawing/2014/main" id="{EDD07D41-E8EA-4AF6-BDFD-1C0B0F0058F7}"/>
              </a:ext>
            </a:extLst>
          </p:cNvPr>
          <p:cNvSpPr txBox="1"/>
          <p:nvPr/>
        </p:nvSpPr>
        <p:spPr>
          <a:xfrm>
            <a:off x="6353175" y="3308151"/>
            <a:ext cx="2524125" cy="1478012"/>
          </a:xfrm>
          <a:prstGeom prst="rect">
            <a:avLst/>
          </a:prstGeom>
          <a:noFill/>
        </p:spPr>
        <p:txBody>
          <a:bodyPr wrap="square" rtlCol="0">
            <a:normAutofit lnSpcReduction="10000"/>
          </a:bodyPr>
          <a:lstStyle/>
          <a:p>
            <a:pPr marL="0" algn="l">
              <a:buNone/>
            </a:pPr>
            <a:r>
              <a:rPr sz="1800" b="1">
                <a:solidFill>
                  <a:srgbClr val="105237"/>
                </a:solidFill>
                <a:effectLst/>
                <a:latin typeface="Avenir Next LT Pro" panose="020B0504020202020204" pitchFamily="34" charset="0"/>
              </a:rPr>
              <a:t>Role of Prosecutors</a:t>
            </a:r>
            <a:r>
              <a:rPr>
                <a:effectLst/>
              </a:rPr>
              <a:t> </a:t>
            </a:r>
          </a:p>
          <a:p>
            <a:pPr marL="0" algn="l">
              <a:spcBef>
                <a:spcPts val="1500"/>
              </a:spcBef>
              <a:buNone/>
            </a:pPr>
            <a:r>
              <a:rPr sz="1425" b="0">
                <a:solidFill>
                  <a:srgbClr val="105237"/>
                </a:solidFill>
                <a:effectLst/>
                <a:latin typeface="Avenir Next LT Pro" panose="020B0504020202020204" pitchFamily="34" charset="0"/>
              </a:rPr>
              <a:t>As sentinels of democracy, they must deliver justice without fear or favour to sustain public trust.</a:t>
            </a:r>
            <a:r>
              <a:rPr>
                <a:effectLst/>
              </a:rPr>
              <a:t> </a:t>
            </a:r>
            <a:endParaRPr lang="en-US"/>
          </a:p>
        </p:txBody>
      </p:sp>
      <p:sp>
        <p:nvSpPr>
          <p:cNvPr id="9" name="TextBox 8">
            <a:extLst>
              <a:ext uri="{FF2B5EF4-FFF2-40B4-BE49-F238E27FC236}">
                <a16:creationId xmlns:a16="http://schemas.microsoft.com/office/drawing/2014/main" id="{800400A6-C50D-4B45-BED3-1340BFC0FE31}"/>
              </a:ext>
            </a:extLst>
          </p:cNvPr>
          <p:cNvSpPr txBox="1"/>
          <p:nvPr/>
        </p:nvSpPr>
        <p:spPr>
          <a:xfrm>
            <a:off x="9163050" y="3308151"/>
            <a:ext cx="2524125" cy="2005607"/>
          </a:xfrm>
          <a:prstGeom prst="rect">
            <a:avLst/>
          </a:prstGeom>
          <a:noFill/>
        </p:spPr>
        <p:txBody>
          <a:bodyPr wrap="square" rtlCol="0">
            <a:normAutofit lnSpcReduction="10000"/>
          </a:bodyPr>
          <a:lstStyle/>
          <a:p>
            <a:pPr marL="0" algn="l">
              <a:buNone/>
            </a:pPr>
            <a:r>
              <a:rPr sz="1800" b="1">
                <a:solidFill>
                  <a:srgbClr val="105237"/>
                </a:solidFill>
                <a:effectLst/>
                <a:latin typeface="Avenir Next LT Pro" panose="020B0504020202020204" pitchFamily="34" charset="0"/>
              </a:rPr>
              <a:t>Strategic Actions Forward</a:t>
            </a:r>
            <a:r>
              <a:rPr>
                <a:effectLst/>
              </a:rPr>
              <a:t> </a:t>
            </a:r>
          </a:p>
          <a:p>
            <a:pPr marL="0" algn="l">
              <a:spcBef>
                <a:spcPts val="1500"/>
              </a:spcBef>
              <a:buNone/>
            </a:pPr>
            <a:r>
              <a:rPr sz="1425" b="0">
                <a:solidFill>
                  <a:srgbClr val="105237"/>
                </a:solidFill>
                <a:effectLst/>
                <a:latin typeface="Avenir Next LT Pro" panose="020B0504020202020204" pitchFamily="34" charset="0"/>
              </a:rPr>
              <a:t>Strengthen frameworks, expand cross‑border cooperation, train specialists, embed indicators, and build jurisprudence.</a:t>
            </a:r>
            <a:r>
              <a:rPr>
                <a:effectLst/>
              </a:rPr>
              <a:t> </a:t>
            </a:r>
            <a:endParaRPr lang="en-US"/>
          </a:p>
        </p:txBody>
      </p:sp>
    </p:spTree>
    <p:extLst>
      <p:ext uri="{BB962C8B-B14F-4D97-AF65-F5344CB8AC3E}">
        <p14:creationId xmlns:p14="http://schemas.microsoft.com/office/powerpoint/2010/main" val="1555829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F6081-DD63-07FA-2C4C-1DF1B456F806}"/>
              </a:ext>
            </a:extLst>
          </p:cNvPr>
          <p:cNvSpPr>
            <a:spLocks noGrp="1"/>
          </p:cNvSpPr>
          <p:nvPr>
            <p:ph type="title"/>
          </p:nvPr>
        </p:nvSpPr>
        <p:spPr/>
        <p:txBody>
          <a:bodyPr/>
          <a:lstStyle/>
          <a:p>
            <a:r>
              <a:rPr lang="en-GB" sz="3200" b="1" dirty="0">
                <a:latin typeface="Avenir Next LT Pro" panose="020B0504020202020204" pitchFamily="34" charset="0"/>
              </a:rPr>
              <a:t>Introduction: Human Trafficking and Elections</a:t>
            </a:r>
            <a:endParaRPr lang="en-ZM" sz="3200" b="1" dirty="0">
              <a:latin typeface="Avenir Next LT Pro" panose="020B0504020202020204" pitchFamily="34" charset="0"/>
            </a:endParaRPr>
          </a:p>
        </p:txBody>
      </p:sp>
      <p:sp>
        <p:nvSpPr>
          <p:cNvPr id="3" name="Content Placeholder 2">
            <a:extLst>
              <a:ext uri="{FF2B5EF4-FFF2-40B4-BE49-F238E27FC236}">
                <a16:creationId xmlns:a16="http://schemas.microsoft.com/office/drawing/2014/main" id="{A9492807-0E3C-5669-7717-02454F9EC7DF}"/>
              </a:ext>
            </a:extLst>
          </p:cNvPr>
          <p:cNvSpPr>
            <a:spLocks noGrp="1"/>
          </p:cNvSpPr>
          <p:nvPr>
            <p:ph sz="quarter" idx="15"/>
          </p:nvPr>
        </p:nvSpPr>
        <p:spPr>
          <a:xfrm>
            <a:off x="838201" y="1965960"/>
            <a:ext cx="9829800" cy="4587240"/>
          </a:xfrm>
        </p:spPr>
        <p:txBody>
          <a:bodyPr/>
          <a:lstStyle/>
          <a:p>
            <a:r>
              <a:rPr lang="en-GB" sz="2400" dirty="0">
                <a:latin typeface="Avenir Next LT Pro" panose="020B0504020202020204" pitchFamily="34" charset="0"/>
              </a:rPr>
              <a:t>Trafficking in persons is one of the most pervasive forms of organised crime that weakens governance systems and threatens democratic processes.</a:t>
            </a:r>
          </a:p>
          <a:p>
            <a:pPr marL="285750" indent="-285750">
              <a:buFont typeface="Arial" panose="020B0604020202020204" pitchFamily="34" charset="0"/>
              <a:buChar char="•"/>
            </a:pPr>
            <a:r>
              <a:rPr lang="en-GB" sz="2400" dirty="0">
                <a:latin typeface="Avenir Next LT Pro" panose="020B0504020202020204" pitchFamily="34" charset="0"/>
              </a:rPr>
              <a:t>Political transitions and election periods often increase trafficking risks due to:</a:t>
            </a:r>
            <a:br>
              <a:rPr lang="en-GB" sz="2400" dirty="0">
                <a:latin typeface="Avenir Next LT Pro" panose="020B0504020202020204" pitchFamily="34" charset="0"/>
              </a:rPr>
            </a:br>
            <a:r>
              <a:rPr lang="en-GB" sz="2400" dirty="0">
                <a:latin typeface="Avenir Next LT Pro" panose="020B0504020202020204" pitchFamily="34" charset="0"/>
              </a:rPr>
              <a:t>– Increased population movement</a:t>
            </a:r>
            <a:br>
              <a:rPr lang="en-GB" sz="2400" dirty="0">
                <a:latin typeface="Avenir Next LT Pro" panose="020B0504020202020204" pitchFamily="34" charset="0"/>
              </a:rPr>
            </a:br>
            <a:r>
              <a:rPr lang="en-GB" sz="2400" dirty="0">
                <a:latin typeface="Avenir Next LT Pro" panose="020B0504020202020204" pitchFamily="34" charset="0"/>
              </a:rPr>
              <a:t>– Weak institutional oversight</a:t>
            </a:r>
            <a:br>
              <a:rPr lang="en-GB" sz="2400" dirty="0">
                <a:latin typeface="Avenir Next LT Pro" panose="020B0504020202020204" pitchFamily="34" charset="0"/>
              </a:rPr>
            </a:br>
            <a:r>
              <a:rPr lang="en-GB" sz="2400" dirty="0">
                <a:latin typeface="Avenir Next LT Pro" panose="020B0504020202020204" pitchFamily="34" charset="0"/>
              </a:rPr>
              <a:t>– Economic vulnerability</a:t>
            </a:r>
            <a:br>
              <a:rPr lang="en-GB" sz="2400" dirty="0">
                <a:latin typeface="Avenir Next LT Pro" panose="020B0504020202020204" pitchFamily="34" charset="0"/>
              </a:rPr>
            </a:br>
            <a:r>
              <a:rPr lang="en-GB" sz="2400" dirty="0">
                <a:latin typeface="Avenir Next LT Pro" panose="020B0504020202020204" pitchFamily="34" charset="0"/>
              </a:rPr>
              <a:t>– Informal labour demand and political mobilisation</a:t>
            </a:r>
          </a:p>
          <a:p>
            <a:endParaRPr lang="en-ZM" dirty="0"/>
          </a:p>
        </p:txBody>
      </p:sp>
    </p:spTree>
    <p:extLst>
      <p:ext uri="{BB962C8B-B14F-4D97-AF65-F5344CB8AC3E}">
        <p14:creationId xmlns:p14="http://schemas.microsoft.com/office/powerpoint/2010/main" val="3406218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A1678-4E6F-3BAB-74DD-BEAE08B3F5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2D5937-784F-EEAC-916A-348DF71DC06A}"/>
              </a:ext>
            </a:extLst>
          </p:cNvPr>
          <p:cNvSpPr>
            <a:spLocks noGrp="1"/>
          </p:cNvSpPr>
          <p:nvPr>
            <p:ph type="title"/>
          </p:nvPr>
        </p:nvSpPr>
        <p:spPr/>
        <p:txBody>
          <a:bodyPr/>
          <a:lstStyle/>
          <a:p>
            <a:r>
              <a:rPr lang="en-GB" sz="3200" b="1" dirty="0">
                <a:latin typeface="Avenir Next LT Pro" panose="020B0504020202020204" pitchFamily="34" charset="0"/>
              </a:rPr>
              <a:t>CONTINUE…</a:t>
            </a:r>
            <a:endParaRPr lang="en-ZM" sz="3200" b="1" dirty="0">
              <a:latin typeface="Avenir Next LT Pro" panose="020B0504020202020204" pitchFamily="34" charset="0"/>
            </a:endParaRPr>
          </a:p>
        </p:txBody>
      </p:sp>
      <p:sp>
        <p:nvSpPr>
          <p:cNvPr id="3" name="Content Placeholder 2">
            <a:extLst>
              <a:ext uri="{FF2B5EF4-FFF2-40B4-BE49-F238E27FC236}">
                <a16:creationId xmlns:a16="http://schemas.microsoft.com/office/drawing/2014/main" id="{5CC265A6-0229-D194-82FB-A9286220AE36}"/>
              </a:ext>
            </a:extLst>
          </p:cNvPr>
          <p:cNvSpPr>
            <a:spLocks noGrp="1"/>
          </p:cNvSpPr>
          <p:nvPr>
            <p:ph sz="quarter" idx="15"/>
          </p:nvPr>
        </p:nvSpPr>
        <p:spPr>
          <a:xfrm>
            <a:off x="838201" y="1965960"/>
            <a:ext cx="9829800" cy="4587240"/>
          </a:xfrm>
        </p:spPr>
        <p:txBody>
          <a:bodyPr/>
          <a:lstStyle/>
          <a:p>
            <a:pPr marL="285750" indent="-285750">
              <a:buFont typeface="Arial" panose="020B0604020202020204" pitchFamily="34" charset="0"/>
              <a:buChar char="•"/>
            </a:pPr>
            <a:r>
              <a:rPr lang="en-GB" sz="2800" b="1" dirty="0">
                <a:latin typeface="Avenir Next LT Pro" panose="020B0504020202020204" pitchFamily="34" charset="0"/>
              </a:rPr>
              <a:t>Section 2(c) of the Anti-Human Trafficking Act No. 16 of 2022</a:t>
            </a:r>
            <a:r>
              <a:rPr lang="en-GB" sz="2800" dirty="0">
                <a:latin typeface="Avenir Next LT Pro" panose="020B0504020202020204" pitchFamily="34" charset="0"/>
              </a:rPr>
              <a:t> defines trafficking in persons as:</a:t>
            </a:r>
            <a:br>
              <a:rPr lang="en-GB" sz="2800" dirty="0">
                <a:latin typeface="Avenir Next LT Pro" panose="020B0504020202020204" pitchFamily="34" charset="0"/>
              </a:rPr>
            </a:br>
            <a:r>
              <a:rPr lang="en-GB" sz="2800" i="1" dirty="0">
                <a:latin typeface="Avenir Next LT Pro" panose="020B0504020202020204" pitchFamily="34" charset="0"/>
              </a:rPr>
              <a:t>The recruitment, transportation, transfer, harbouring or receipt of persons through coercion, deception or abuse of vulnerability for the purpose of exploitation.</a:t>
            </a:r>
            <a:endParaRPr lang="en-GB" sz="2800" dirty="0">
              <a:latin typeface="Avenir Next LT Pro" panose="020B0504020202020204" pitchFamily="34" charset="0"/>
            </a:endParaRPr>
          </a:p>
          <a:p>
            <a:pPr marL="285750" indent="-285750">
              <a:buFont typeface="Arial" panose="020B0604020202020204" pitchFamily="34" charset="0"/>
              <a:buChar char="•"/>
            </a:pPr>
            <a:r>
              <a:rPr lang="en-GB" sz="2800" dirty="0">
                <a:latin typeface="Avenir Next LT Pro" panose="020B0504020202020204" pitchFamily="34" charset="0"/>
              </a:rPr>
              <a:t>Exploitation includes forced labour, sexual exploitation, domestic servitude, child labour, forced marriage, removal of body parts, and other forms of modern slavery.</a:t>
            </a:r>
          </a:p>
          <a:p>
            <a:endParaRPr lang="en-ZM" dirty="0"/>
          </a:p>
        </p:txBody>
      </p:sp>
    </p:spTree>
    <p:extLst>
      <p:ext uri="{BB962C8B-B14F-4D97-AF65-F5344CB8AC3E}">
        <p14:creationId xmlns:p14="http://schemas.microsoft.com/office/powerpoint/2010/main" val="3409887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BCF594-9206-B04C-0EAE-507148E9D2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120CD7-0CD9-33E6-D293-E36207588989}"/>
              </a:ext>
            </a:extLst>
          </p:cNvPr>
          <p:cNvSpPr>
            <a:spLocks noGrp="1"/>
          </p:cNvSpPr>
          <p:nvPr>
            <p:ph type="title"/>
          </p:nvPr>
        </p:nvSpPr>
        <p:spPr/>
        <p:txBody>
          <a:bodyPr/>
          <a:lstStyle/>
          <a:p>
            <a:r>
              <a:rPr lang="en-GB" sz="3600" b="1" dirty="0">
                <a:latin typeface="Avenir Next LT Pro" panose="020B0504020202020204" pitchFamily="34" charset="0"/>
              </a:rPr>
              <a:t>Introduction: Human Trafficking and Elections </a:t>
            </a:r>
            <a:r>
              <a:rPr lang="en-GB" sz="3600" b="1" dirty="0" err="1">
                <a:latin typeface="Avenir Next LT Pro" panose="020B0504020202020204" pitchFamily="34" charset="0"/>
              </a:rPr>
              <a:t>Cont</a:t>
            </a:r>
            <a:r>
              <a:rPr lang="en-GB" sz="3600" b="1" dirty="0">
                <a:latin typeface="Avenir Next LT Pro" panose="020B0504020202020204" pitchFamily="34" charset="0"/>
              </a:rPr>
              <a:t>”</a:t>
            </a:r>
            <a:endParaRPr lang="en-ZM" sz="3600" b="1" dirty="0">
              <a:latin typeface="Avenir Next LT Pro" panose="020B0504020202020204" pitchFamily="34" charset="0"/>
            </a:endParaRPr>
          </a:p>
        </p:txBody>
      </p:sp>
      <p:sp>
        <p:nvSpPr>
          <p:cNvPr id="3" name="Content Placeholder 2">
            <a:extLst>
              <a:ext uri="{FF2B5EF4-FFF2-40B4-BE49-F238E27FC236}">
                <a16:creationId xmlns:a16="http://schemas.microsoft.com/office/drawing/2014/main" id="{E4C09E8C-DFA6-7E68-D1FD-FED33C015F18}"/>
              </a:ext>
            </a:extLst>
          </p:cNvPr>
          <p:cNvSpPr>
            <a:spLocks noGrp="1"/>
          </p:cNvSpPr>
          <p:nvPr>
            <p:ph sz="quarter" idx="15"/>
          </p:nvPr>
        </p:nvSpPr>
        <p:spPr>
          <a:xfrm>
            <a:off x="685801" y="1965960"/>
            <a:ext cx="10210800" cy="4587240"/>
          </a:xfrm>
        </p:spPr>
        <p:txBody>
          <a:bodyPr/>
          <a:lstStyle/>
          <a:p>
            <a:r>
              <a:rPr lang="en-GB" sz="2600" b="1" dirty="0">
                <a:latin typeface="Avenir Next LT Pro" panose="020B0504020202020204" pitchFamily="34" charset="0"/>
              </a:rPr>
              <a:t>Elements of Trafficking</a:t>
            </a:r>
          </a:p>
          <a:p>
            <a:pPr marL="285750" indent="-285750">
              <a:buFont typeface="Arial" panose="020B0604020202020204" pitchFamily="34" charset="0"/>
              <a:buChar char="•"/>
            </a:pPr>
            <a:r>
              <a:rPr lang="en-GB" sz="2600" b="1" dirty="0">
                <a:latin typeface="Avenir Next LT Pro" panose="020B0504020202020204" pitchFamily="34" charset="0"/>
              </a:rPr>
              <a:t>Act</a:t>
            </a:r>
            <a:r>
              <a:rPr lang="en-GB" sz="2600" dirty="0">
                <a:latin typeface="Avenir Next LT Pro" panose="020B0504020202020204" pitchFamily="34" charset="0"/>
              </a:rPr>
              <a:t> – recruitment, transportation, transfer, harbouring or receipt of a person (movement not required).</a:t>
            </a:r>
          </a:p>
          <a:p>
            <a:pPr marL="285750" indent="-285750">
              <a:buFont typeface="Arial" panose="020B0604020202020204" pitchFamily="34" charset="0"/>
              <a:buChar char="•"/>
            </a:pPr>
            <a:r>
              <a:rPr lang="en-GB" sz="2600" b="1" dirty="0">
                <a:latin typeface="Avenir Next LT Pro" panose="020B0504020202020204" pitchFamily="34" charset="0"/>
              </a:rPr>
              <a:t>Means</a:t>
            </a:r>
            <a:r>
              <a:rPr lang="en-GB" sz="2600" dirty="0">
                <a:latin typeface="Avenir Next LT Pro" panose="020B0504020202020204" pitchFamily="34" charset="0"/>
              </a:rPr>
              <a:t> – coercion, deception, abduction, abuse of power or vulnerability, or fraud.</a:t>
            </a:r>
          </a:p>
          <a:p>
            <a:pPr marL="285750" indent="-285750">
              <a:buFont typeface="Arial" panose="020B0604020202020204" pitchFamily="34" charset="0"/>
              <a:buChar char="•"/>
            </a:pPr>
            <a:r>
              <a:rPr lang="en-GB" sz="2600" b="1" dirty="0">
                <a:latin typeface="Avenir Next LT Pro" panose="020B0504020202020204" pitchFamily="34" charset="0"/>
              </a:rPr>
              <a:t>Purpose</a:t>
            </a:r>
            <a:r>
              <a:rPr lang="en-GB" sz="2600" dirty="0">
                <a:latin typeface="Avenir Next LT Pro" panose="020B0504020202020204" pitchFamily="34" charset="0"/>
              </a:rPr>
              <a:t> – exploitation.</a:t>
            </a:r>
          </a:p>
          <a:p>
            <a:r>
              <a:rPr lang="en-GB" sz="2600" b="1" dirty="0">
                <a:latin typeface="Avenir Next LT Pro" panose="020B0504020202020204" pitchFamily="34" charset="0"/>
              </a:rPr>
              <a:t>Important Note</a:t>
            </a:r>
          </a:p>
          <a:p>
            <a:pPr marL="285750" indent="-285750">
              <a:buFont typeface="Arial" panose="020B0604020202020204" pitchFamily="34" charset="0"/>
              <a:buChar char="•"/>
            </a:pPr>
            <a:r>
              <a:rPr lang="en-GB" sz="2600" dirty="0">
                <a:latin typeface="Avenir Next LT Pro" panose="020B0504020202020204" pitchFamily="34" charset="0"/>
              </a:rPr>
              <a:t>In </a:t>
            </a:r>
            <a:r>
              <a:rPr lang="en-GB" sz="2600" b="1" dirty="0">
                <a:latin typeface="Avenir Next LT Pro" panose="020B0504020202020204" pitchFamily="34" charset="0"/>
              </a:rPr>
              <a:t>child trafficking cases</a:t>
            </a:r>
            <a:r>
              <a:rPr lang="en-GB" sz="2600" dirty="0">
                <a:latin typeface="Avenir Next LT Pro" panose="020B0504020202020204" pitchFamily="34" charset="0"/>
              </a:rPr>
              <a:t>, the </a:t>
            </a:r>
            <a:r>
              <a:rPr lang="en-GB" sz="2600" i="1" dirty="0">
                <a:latin typeface="Avenir Next LT Pro" panose="020B0504020202020204" pitchFamily="34" charset="0"/>
              </a:rPr>
              <a:t>means element is not required</a:t>
            </a:r>
            <a:r>
              <a:rPr lang="en-GB" sz="2600" dirty="0">
                <a:latin typeface="Avenir Next LT Pro" panose="020B0504020202020204" pitchFamily="34" charset="0"/>
              </a:rPr>
              <a:t>. Any recruitment or movement of a child for exploitation constitutes trafficking.</a:t>
            </a:r>
          </a:p>
          <a:p>
            <a:endParaRPr lang="en-ZM" dirty="0"/>
          </a:p>
        </p:txBody>
      </p:sp>
    </p:spTree>
    <p:extLst>
      <p:ext uri="{BB962C8B-B14F-4D97-AF65-F5344CB8AC3E}">
        <p14:creationId xmlns:p14="http://schemas.microsoft.com/office/powerpoint/2010/main" val="3989538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33CD5-A980-AF79-7E81-0097CB3FF183}"/>
              </a:ext>
            </a:extLst>
          </p:cNvPr>
          <p:cNvSpPr>
            <a:spLocks noGrp="1"/>
          </p:cNvSpPr>
          <p:nvPr>
            <p:ph type="title"/>
          </p:nvPr>
        </p:nvSpPr>
        <p:spPr>
          <a:xfrm>
            <a:off x="612647" y="685800"/>
            <a:ext cx="10963655" cy="457200"/>
          </a:xfrm>
        </p:spPr>
        <p:txBody>
          <a:bodyPr/>
          <a:lstStyle/>
          <a:p>
            <a:r>
              <a:rPr lang="en-GB" sz="3200" b="1" dirty="0">
                <a:latin typeface="Avenir Next LT Pro" panose="020B0504020202020204" pitchFamily="34" charset="0"/>
              </a:rPr>
              <a:t>Facts and Figures on Human Trafficking</a:t>
            </a:r>
            <a:endParaRPr lang="en-ZM" sz="3200" b="1" dirty="0">
              <a:latin typeface="Avenir Next LT Pro" panose="020B0504020202020204" pitchFamily="34" charset="0"/>
            </a:endParaRPr>
          </a:p>
        </p:txBody>
      </p:sp>
      <p:sp>
        <p:nvSpPr>
          <p:cNvPr id="3" name="Content Placeholder 2">
            <a:extLst>
              <a:ext uri="{FF2B5EF4-FFF2-40B4-BE49-F238E27FC236}">
                <a16:creationId xmlns:a16="http://schemas.microsoft.com/office/drawing/2014/main" id="{0DB977D5-BB0A-D435-A721-BBE51A610E8E}"/>
              </a:ext>
            </a:extLst>
          </p:cNvPr>
          <p:cNvSpPr>
            <a:spLocks noGrp="1"/>
          </p:cNvSpPr>
          <p:nvPr>
            <p:ph sz="quarter" idx="15"/>
          </p:nvPr>
        </p:nvSpPr>
        <p:spPr>
          <a:xfrm>
            <a:off x="996571" y="1295400"/>
            <a:ext cx="10579732" cy="4663440"/>
          </a:xfrm>
        </p:spPr>
        <p:txBody>
          <a:bodyPr/>
          <a:lstStyle/>
          <a:p>
            <a:r>
              <a:rPr lang="en-GB" sz="2400" b="1" dirty="0">
                <a:latin typeface="Avenir Next LT Pro" panose="020B0504020202020204" pitchFamily="34" charset="0"/>
              </a:rPr>
              <a:t>Key Global Trends</a:t>
            </a:r>
          </a:p>
          <a:p>
            <a:pPr marL="285750" indent="-285750">
              <a:buFont typeface="Arial" panose="020B0604020202020204" pitchFamily="34" charset="0"/>
              <a:buChar char="•"/>
            </a:pPr>
            <a:r>
              <a:rPr lang="en-GB" sz="2400" b="1" dirty="0">
                <a:latin typeface="Avenir Next LT Pro" panose="020B0504020202020204" pitchFamily="34" charset="0"/>
              </a:rPr>
              <a:t>$528.5 billion</a:t>
            </a:r>
            <a:r>
              <a:rPr lang="en-GB" sz="2400" dirty="0">
                <a:latin typeface="Avenir Next LT Pro" panose="020B0504020202020204" pitchFamily="34" charset="0"/>
              </a:rPr>
              <a:t> – estimated global profits from human trafficking (Global Financial Crime Report, 2026).</a:t>
            </a:r>
          </a:p>
          <a:p>
            <a:pPr marL="285750" indent="-285750">
              <a:buFont typeface="Arial" panose="020B0604020202020204" pitchFamily="34" charset="0"/>
              <a:buChar char="•"/>
            </a:pPr>
            <a:r>
              <a:rPr lang="en-GB" sz="2400" dirty="0">
                <a:latin typeface="Avenir Next LT Pro" panose="020B0504020202020204" pitchFamily="34" charset="0"/>
              </a:rPr>
              <a:t>This is significantly higher than the </a:t>
            </a:r>
            <a:r>
              <a:rPr lang="en-GB" sz="2400" b="1" dirty="0">
                <a:latin typeface="Avenir Next LT Pro" panose="020B0504020202020204" pitchFamily="34" charset="0"/>
              </a:rPr>
              <a:t>combined GDP of Zambia, Zimbabwe, Mozambique, Botswana and Malawi ($132 billion in 2024).</a:t>
            </a:r>
          </a:p>
          <a:p>
            <a:pPr marL="285750" indent="-285750">
              <a:buFont typeface="Arial" panose="020B0604020202020204" pitchFamily="34" charset="0"/>
              <a:buChar char="•"/>
            </a:pPr>
            <a:r>
              <a:rPr lang="en-GB" sz="2400" dirty="0">
                <a:latin typeface="Avenir Next LT Pro" panose="020B0504020202020204" pitchFamily="34" charset="0"/>
              </a:rPr>
              <a:t> Since </a:t>
            </a:r>
            <a:r>
              <a:rPr lang="en-GB" sz="2400" b="1" dirty="0">
                <a:latin typeface="Avenir Next LT Pro" panose="020B0504020202020204" pitchFamily="34" charset="0"/>
              </a:rPr>
              <a:t>2023</a:t>
            </a:r>
            <a:r>
              <a:rPr lang="en-GB" sz="2400" dirty="0">
                <a:latin typeface="Avenir Next LT Pro" panose="020B0504020202020204" pitchFamily="34" charset="0"/>
              </a:rPr>
              <a:t>, funds linked to trafficking have grown by </a:t>
            </a:r>
            <a:r>
              <a:rPr lang="en-GB" sz="2400" b="1" dirty="0">
                <a:latin typeface="Avenir Next LT Pro" panose="020B0504020202020204" pitchFamily="34" charset="0"/>
              </a:rPr>
              <a:t>23.5%</a:t>
            </a:r>
            <a:r>
              <a:rPr lang="en-GB" sz="2400" dirty="0">
                <a:latin typeface="Avenir Next LT Pro" panose="020B0504020202020204" pitchFamily="34" charset="0"/>
              </a:rPr>
              <a:t>, driven by:</a:t>
            </a:r>
            <a:br>
              <a:rPr lang="en-GB" sz="2400" dirty="0">
                <a:latin typeface="Avenir Next LT Pro" panose="020B0504020202020204" pitchFamily="34" charset="0"/>
              </a:rPr>
            </a:br>
            <a:r>
              <a:rPr lang="en-GB" sz="2400" dirty="0">
                <a:latin typeface="Avenir Next LT Pro" panose="020B0504020202020204" pitchFamily="34" charset="0"/>
              </a:rPr>
              <a:t>– Emerging forms of exploitation</a:t>
            </a:r>
            <a:br>
              <a:rPr lang="en-GB" sz="2400" dirty="0">
                <a:latin typeface="Avenir Next LT Pro" panose="020B0504020202020204" pitchFamily="34" charset="0"/>
              </a:rPr>
            </a:br>
            <a:r>
              <a:rPr lang="en-GB" sz="2400" dirty="0">
                <a:latin typeface="Avenir Next LT Pro" panose="020B0504020202020204" pitchFamily="34" charset="0"/>
              </a:rPr>
              <a:t>– Use of </a:t>
            </a:r>
            <a:r>
              <a:rPr lang="en-GB" sz="2400" b="1" dirty="0">
                <a:latin typeface="Avenir Next LT Pro" panose="020B0504020202020204" pitchFamily="34" charset="0"/>
              </a:rPr>
              <a:t>AI and digital technologies</a:t>
            </a:r>
            <a:r>
              <a:rPr lang="en-GB" sz="2400" dirty="0">
                <a:latin typeface="Avenir Next LT Pro" panose="020B0504020202020204" pitchFamily="34" charset="0"/>
              </a:rPr>
              <a:t> to recruit and deceive victims</a:t>
            </a:r>
            <a:br>
              <a:rPr lang="en-GB" sz="2400" dirty="0">
                <a:latin typeface="Avenir Next LT Pro" panose="020B0504020202020204" pitchFamily="34" charset="0"/>
              </a:rPr>
            </a:br>
            <a:r>
              <a:rPr lang="en-GB" sz="2400" dirty="0">
                <a:latin typeface="Avenir Next LT Pro" panose="020B0504020202020204" pitchFamily="34" charset="0"/>
              </a:rPr>
              <a:t>– High financial returns for criminal networks</a:t>
            </a:r>
          </a:p>
          <a:p>
            <a:endParaRPr lang="en-ZM" dirty="0"/>
          </a:p>
        </p:txBody>
      </p:sp>
    </p:spTree>
    <p:extLst>
      <p:ext uri="{BB962C8B-B14F-4D97-AF65-F5344CB8AC3E}">
        <p14:creationId xmlns:p14="http://schemas.microsoft.com/office/powerpoint/2010/main" val="73046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6EDCED-3B81-FDAC-D9D0-3910AE441D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7F3DB5-99CB-91EA-31ED-D93AB1FACB91}"/>
              </a:ext>
            </a:extLst>
          </p:cNvPr>
          <p:cNvSpPr>
            <a:spLocks noGrp="1"/>
          </p:cNvSpPr>
          <p:nvPr>
            <p:ph type="title"/>
          </p:nvPr>
        </p:nvSpPr>
        <p:spPr>
          <a:xfrm>
            <a:off x="612647" y="685800"/>
            <a:ext cx="10963655" cy="457200"/>
          </a:xfrm>
        </p:spPr>
        <p:txBody>
          <a:bodyPr/>
          <a:lstStyle/>
          <a:p>
            <a:br>
              <a:rPr lang="en-GB" sz="3200" b="1" dirty="0">
                <a:latin typeface="Avenir Next LT Pro" panose="020B0504020202020204" pitchFamily="34" charset="0"/>
              </a:rPr>
            </a:br>
            <a:r>
              <a:rPr lang="en-GB" sz="3200" b="1" dirty="0">
                <a:latin typeface="Avenir Next LT Pro" panose="020B0504020202020204" pitchFamily="34" charset="0"/>
              </a:rPr>
              <a:t>Facts and Figures on Human Trafficking CONT”</a:t>
            </a:r>
            <a:endParaRPr lang="en-ZM" sz="3200" b="1" dirty="0">
              <a:latin typeface="Avenir Next LT Pro" panose="020B0504020202020204" pitchFamily="34" charset="0"/>
            </a:endParaRPr>
          </a:p>
        </p:txBody>
      </p:sp>
      <p:sp>
        <p:nvSpPr>
          <p:cNvPr id="3" name="Content Placeholder 2">
            <a:extLst>
              <a:ext uri="{FF2B5EF4-FFF2-40B4-BE49-F238E27FC236}">
                <a16:creationId xmlns:a16="http://schemas.microsoft.com/office/drawing/2014/main" id="{5D22A51A-5C4F-AB2E-B01B-58EE7E083EE4}"/>
              </a:ext>
            </a:extLst>
          </p:cNvPr>
          <p:cNvSpPr>
            <a:spLocks noGrp="1"/>
          </p:cNvSpPr>
          <p:nvPr>
            <p:ph sz="quarter" idx="15"/>
          </p:nvPr>
        </p:nvSpPr>
        <p:spPr>
          <a:xfrm>
            <a:off x="685800" y="1295400"/>
            <a:ext cx="11274426" cy="4663440"/>
          </a:xfrm>
        </p:spPr>
        <p:txBody>
          <a:bodyPr/>
          <a:lstStyle/>
          <a:p>
            <a:endParaRPr lang="en-GB" sz="2800" dirty="0">
              <a:latin typeface="Avenir Next LT Pro" panose="020B0504020202020204" pitchFamily="34" charset="0"/>
            </a:endParaRPr>
          </a:p>
          <a:p>
            <a:pPr marL="285750" indent="-285750">
              <a:buFont typeface="Arial" panose="020B0604020202020204" pitchFamily="34" charset="0"/>
              <a:buChar char="•"/>
            </a:pPr>
            <a:r>
              <a:rPr lang="en-GB" sz="2800" dirty="0">
                <a:latin typeface="Avenir Next LT Pro" panose="020B0504020202020204" pitchFamily="34" charset="0"/>
              </a:rPr>
              <a:t>The </a:t>
            </a:r>
            <a:r>
              <a:rPr lang="en-GB" sz="2800" b="1" dirty="0">
                <a:latin typeface="Avenir Next LT Pro" panose="020B0504020202020204" pitchFamily="34" charset="0"/>
              </a:rPr>
              <a:t>International Labour Organization (ILO, 2022)</a:t>
            </a:r>
            <a:r>
              <a:rPr lang="en-GB" sz="2800" dirty="0">
                <a:latin typeface="Avenir Next LT Pro" panose="020B0504020202020204" pitchFamily="34" charset="0"/>
              </a:rPr>
              <a:t> estimates </a:t>
            </a:r>
            <a:r>
              <a:rPr lang="en-GB" sz="2800" b="1" dirty="0">
                <a:latin typeface="Avenir Next LT Pro" panose="020B0504020202020204" pitchFamily="34" charset="0"/>
              </a:rPr>
              <a:t>50 million people</a:t>
            </a:r>
            <a:r>
              <a:rPr lang="en-GB" sz="2800" dirty="0">
                <a:latin typeface="Avenir Next LT Pro" panose="020B0504020202020204" pitchFamily="34" charset="0"/>
              </a:rPr>
              <a:t> are living in modern slavery.</a:t>
            </a:r>
          </a:p>
          <a:p>
            <a:r>
              <a:rPr lang="en-GB" sz="2800" b="1" dirty="0">
                <a:latin typeface="Avenir Next LT Pro" panose="020B0504020202020204" pitchFamily="34" charset="0"/>
              </a:rPr>
              <a:t>Victim Profile (UNODC, 2024)</a:t>
            </a:r>
          </a:p>
          <a:p>
            <a:pPr marL="285750" indent="-285750">
              <a:buFont typeface="Arial" panose="020B0604020202020204" pitchFamily="34" charset="0"/>
              <a:buChar char="•"/>
            </a:pPr>
            <a:r>
              <a:rPr lang="en-GB" sz="2800" b="1" dirty="0">
                <a:latin typeface="Avenir Next LT Pro" panose="020B0504020202020204" pitchFamily="34" charset="0"/>
              </a:rPr>
              <a:t>Women and girls:</a:t>
            </a:r>
            <a:r>
              <a:rPr lang="en-GB" sz="2800" dirty="0">
                <a:latin typeface="Avenir Next LT Pro" panose="020B0504020202020204" pitchFamily="34" charset="0"/>
              </a:rPr>
              <a:t> over </a:t>
            </a:r>
            <a:r>
              <a:rPr lang="en-GB" sz="2800" b="1" dirty="0">
                <a:latin typeface="Avenir Next LT Pro" panose="020B0504020202020204" pitchFamily="34" charset="0"/>
              </a:rPr>
              <a:t>70%</a:t>
            </a:r>
            <a:r>
              <a:rPr lang="en-GB" sz="2800" dirty="0">
                <a:latin typeface="Avenir Next LT Pro" panose="020B0504020202020204" pitchFamily="34" charset="0"/>
              </a:rPr>
              <a:t> of detected trafficking victims.</a:t>
            </a:r>
          </a:p>
          <a:p>
            <a:pPr marL="285750" indent="-285750">
              <a:buFont typeface="Arial" panose="020B0604020202020204" pitchFamily="34" charset="0"/>
              <a:buChar char="•"/>
            </a:pPr>
            <a:r>
              <a:rPr lang="en-GB" sz="2800" b="1" dirty="0">
                <a:latin typeface="Avenir Next LT Pro" panose="020B0504020202020204" pitchFamily="34" charset="0"/>
              </a:rPr>
              <a:t>Sexual exploitation:</a:t>
            </a:r>
            <a:r>
              <a:rPr lang="en-GB" sz="2800" dirty="0">
                <a:latin typeface="Avenir Next LT Pro" panose="020B0504020202020204" pitchFamily="34" charset="0"/>
              </a:rPr>
              <a:t> over </a:t>
            </a:r>
            <a:r>
              <a:rPr lang="en-GB" sz="2800" b="1" dirty="0">
                <a:latin typeface="Avenir Next LT Pro" panose="020B0504020202020204" pitchFamily="34" charset="0"/>
              </a:rPr>
              <a:t>90%</a:t>
            </a:r>
            <a:r>
              <a:rPr lang="en-GB" sz="2800" dirty="0">
                <a:latin typeface="Avenir Next LT Pro" panose="020B0504020202020204" pitchFamily="34" charset="0"/>
              </a:rPr>
              <a:t> are women and girls.</a:t>
            </a:r>
          </a:p>
          <a:p>
            <a:pPr marL="285750" indent="-285750">
              <a:buFont typeface="Arial" panose="020B0604020202020204" pitchFamily="34" charset="0"/>
              <a:buChar char="•"/>
            </a:pPr>
            <a:r>
              <a:rPr lang="en-GB" sz="2800" b="1" dirty="0">
                <a:latin typeface="Avenir Next LT Pro" panose="020B0504020202020204" pitchFamily="34" charset="0"/>
              </a:rPr>
              <a:t>Children:</a:t>
            </a:r>
            <a:r>
              <a:rPr lang="en-GB" sz="2800" dirty="0">
                <a:latin typeface="Avenir Next LT Pro" panose="020B0504020202020204" pitchFamily="34" charset="0"/>
              </a:rPr>
              <a:t> more than </a:t>
            </a:r>
            <a:r>
              <a:rPr lang="en-GB" sz="2800" b="1" dirty="0">
                <a:latin typeface="Avenir Next LT Pro" panose="020B0504020202020204" pitchFamily="34" charset="0"/>
              </a:rPr>
              <a:t>50%</a:t>
            </a:r>
            <a:r>
              <a:rPr lang="en-GB" sz="2800" dirty="0">
                <a:latin typeface="Avenir Next LT Pro" panose="020B0504020202020204" pitchFamily="34" charset="0"/>
              </a:rPr>
              <a:t> of victims globally.</a:t>
            </a:r>
          </a:p>
          <a:p>
            <a:endParaRPr lang="en-ZM" dirty="0"/>
          </a:p>
        </p:txBody>
      </p:sp>
    </p:spTree>
    <p:extLst>
      <p:ext uri="{BB962C8B-B14F-4D97-AF65-F5344CB8AC3E}">
        <p14:creationId xmlns:p14="http://schemas.microsoft.com/office/powerpoint/2010/main" val="2561393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36E57C-D9C0-DDCA-DB91-9818995A66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C07845-C646-9C23-ECAB-78C6CED6886F}"/>
              </a:ext>
            </a:extLst>
          </p:cNvPr>
          <p:cNvSpPr>
            <a:spLocks noGrp="1"/>
          </p:cNvSpPr>
          <p:nvPr>
            <p:ph type="title"/>
          </p:nvPr>
        </p:nvSpPr>
        <p:spPr>
          <a:xfrm>
            <a:off x="612647" y="685800"/>
            <a:ext cx="10963655" cy="457200"/>
          </a:xfrm>
        </p:spPr>
        <p:txBody>
          <a:bodyPr/>
          <a:lstStyle/>
          <a:p>
            <a:r>
              <a:rPr lang="en-GB" sz="3200" b="1" dirty="0">
                <a:latin typeface="Avenir Next LT Pro" panose="020B0504020202020204" pitchFamily="34" charset="0"/>
              </a:rPr>
              <a:t>Facts and Figures on Human Trafficking CONT”</a:t>
            </a:r>
            <a:endParaRPr lang="en-ZM" sz="3200" b="1" dirty="0">
              <a:latin typeface="Avenir Next LT Pro" panose="020B0504020202020204" pitchFamily="34" charset="0"/>
            </a:endParaRPr>
          </a:p>
        </p:txBody>
      </p:sp>
      <p:sp>
        <p:nvSpPr>
          <p:cNvPr id="3" name="Content Placeholder 2">
            <a:extLst>
              <a:ext uri="{FF2B5EF4-FFF2-40B4-BE49-F238E27FC236}">
                <a16:creationId xmlns:a16="http://schemas.microsoft.com/office/drawing/2014/main" id="{B6442E47-1D2F-80C8-EECB-C02F4B7F717C}"/>
              </a:ext>
            </a:extLst>
          </p:cNvPr>
          <p:cNvSpPr>
            <a:spLocks noGrp="1"/>
          </p:cNvSpPr>
          <p:nvPr>
            <p:ph sz="quarter" idx="15"/>
          </p:nvPr>
        </p:nvSpPr>
        <p:spPr>
          <a:xfrm>
            <a:off x="914400" y="1295400"/>
            <a:ext cx="10134600" cy="4663440"/>
          </a:xfrm>
        </p:spPr>
        <p:txBody>
          <a:bodyPr/>
          <a:lstStyle/>
          <a:p>
            <a:pPr marL="285750" indent="-285750">
              <a:buFont typeface="Arial" panose="020B0604020202020204" pitchFamily="34" charset="0"/>
              <a:buChar char="•"/>
            </a:pPr>
            <a:r>
              <a:rPr lang="en-GB" sz="2800" dirty="0">
                <a:latin typeface="Avenir Next LT Pro" panose="020B0504020202020204" pitchFamily="34" charset="0"/>
              </a:rPr>
              <a:t>The </a:t>
            </a:r>
            <a:r>
              <a:rPr lang="en-GB" sz="2800" b="1" dirty="0">
                <a:latin typeface="Avenir Next LT Pro" panose="020B0504020202020204" pitchFamily="34" charset="0"/>
              </a:rPr>
              <a:t>International Labour Organization (ILO, 2022)</a:t>
            </a:r>
            <a:r>
              <a:rPr lang="en-GB" sz="2800" dirty="0">
                <a:latin typeface="Avenir Next LT Pro" panose="020B0504020202020204" pitchFamily="34" charset="0"/>
              </a:rPr>
              <a:t> estimates </a:t>
            </a:r>
            <a:r>
              <a:rPr lang="en-GB" sz="2800" b="1" dirty="0">
                <a:latin typeface="Avenir Next LT Pro" panose="020B0504020202020204" pitchFamily="34" charset="0"/>
              </a:rPr>
              <a:t>50 million people</a:t>
            </a:r>
            <a:r>
              <a:rPr lang="en-GB" sz="2800" dirty="0">
                <a:latin typeface="Avenir Next LT Pro" panose="020B0504020202020204" pitchFamily="34" charset="0"/>
              </a:rPr>
              <a:t> are living in modern slavery.</a:t>
            </a:r>
          </a:p>
          <a:p>
            <a:r>
              <a:rPr lang="en-GB" sz="2800" b="1" dirty="0">
                <a:latin typeface="Avenir Next LT Pro" panose="020B0504020202020204" pitchFamily="34" charset="0"/>
              </a:rPr>
              <a:t>Victim Profile (UNODC, 2024)</a:t>
            </a:r>
          </a:p>
          <a:p>
            <a:pPr marL="285750" indent="-285750">
              <a:buFont typeface="Arial" panose="020B0604020202020204" pitchFamily="34" charset="0"/>
              <a:buChar char="•"/>
            </a:pPr>
            <a:r>
              <a:rPr lang="en-GB" sz="2800" b="1" dirty="0">
                <a:latin typeface="Avenir Next LT Pro" panose="020B0504020202020204" pitchFamily="34" charset="0"/>
              </a:rPr>
              <a:t>Women and girls:</a:t>
            </a:r>
            <a:r>
              <a:rPr lang="en-GB" sz="2800" dirty="0">
                <a:latin typeface="Avenir Next LT Pro" panose="020B0504020202020204" pitchFamily="34" charset="0"/>
              </a:rPr>
              <a:t> over </a:t>
            </a:r>
            <a:r>
              <a:rPr lang="en-GB" sz="2800" b="1" dirty="0">
                <a:latin typeface="Avenir Next LT Pro" panose="020B0504020202020204" pitchFamily="34" charset="0"/>
              </a:rPr>
              <a:t>70%</a:t>
            </a:r>
            <a:r>
              <a:rPr lang="en-GB" sz="2800" dirty="0">
                <a:latin typeface="Avenir Next LT Pro" panose="020B0504020202020204" pitchFamily="34" charset="0"/>
              </a:rPr>
              <a:t> of detected trafficking victims.</a:t>
            </a:r>
          </a:p>
          <a:p>
            <a:pPr marL="285750" indent="-285750">
              <a:buFont typeface="Arial" panose="020B0604020202020204" pitchFamily="34" charset="0"/>
              <a:buChar char="•"/>
            </a:pPr>
            <a:r>
              <a:rPr lang="en-GB" sz="2800" b="1" dirty="0">
                <a:latin typeface="Avenir Next LT Pro" panose="020B0504020202020204" pitchFamily="34" charset="0"/>
              </a:rPr>
              <a:t>Sexual exploitation:</a:t>
            </a:r>
            <a:r>
              <a:rPr lang="en-GB" sz="2800" dirty="0">
                <a:latin typeface="Avenir Next LT Pro" panose="020B0504020202020204" pitchFamily="34" charset="0"/>
              </a:rPr>
              <a:t> over </a:t>
            </a:r>
            <a:r>
              <a:rPr lang="en-GB" sz="2800" b="1" dirty="0">
                <a:latin typeface="Avenir Next LT Pro" panose="020B0504020202020204" pitchFamily="34" charset="0"/>
              </a:rPr>
              <a:t>90%</a:t>
            </a:r>
            <a:r>
              <a:rPr lang="en-GB" sz="2800" dirty="0">
                <a:latin typeface="Avenir Next LT Pro" panose="020B0504020202020204" pitchFamily="34" charset="0"/>
              </a:rPr>
              <a:t> are women and girls.</a:t>
            </a:r>
          </a:p>
          <a:p>
            <a:pPr marL="285750" indent="-285750">
              <a:buFont typeface="Arial" panose="020B0604020202020204" pitchFamily="34" charset="0"/>
              <a:buChar char="•"/>
            </a:pPr>
            <a:r>
              <a:rPr lang="en-GB" sz="2800" b="1" dirty="0">
                <a:latin typeface="Avenir Next LT Pro" panose="020B0504020202020204" pitchFamily="34" charset="0"/>
              </a:rPr>
              <a:t>Children:</a:t>
            </a:r>
            <a:r>
              <a:rPr lang="en-GB" sz="2800" dirty="0">
                <a:latin typeface="Avenir Next LT Pro" panose="020B0504020202020204" pitchFamily="34" charset="0"/>
              </a:rPr>
              <a:t> more than </a:t>
            </a:r>
            <a:r>
              <a:rPr lang="en-GB" sz="2800" b="1" dirty="0">
                <a:latin typeface="Avenir Next LT Pro" panose="020B0504020202020204" pitchFamily="34" charset="0"/>
              </a:rPr>
              <a:t>50%</a:t>
            </a:r>
            <a:r>
              <a:rPr lang="en-GB" sz="2800" dirty="0">
                <a:latin typeface="Avenir Next LT Pro" panose="020B0504020202020204" pitchFamily="34" charset="0"/>
              </a:rPr>
              <a:t> of victims globally.</a:t>
            </a:r>
          </a:p>
          <a:p>
            <a:endParaRPr lang="en-ZM" dirty="0"/>
          </a:p>
        </p:txBody>
      </p:sp>
    </p:spTree>
    <p:extLst>
      <p:ext uri="{BB962C8B-B14F-4D97-AF65-F5344CB8AC3E}">
        <p14:creationId xmlns:p14="http://schemas.microsoft.com/office/powerpoint/2010/main" val="26376688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6B91D8C-3406-4D41-AFFC-15E52D41FF38}"/>
              </a:ext>
            </a:extLst>
          </p:cNvPr>
          <p:cNvPicPr>
            <a:picLocks noGrp="1" noChangeAspect="1"/>
          </p:cNvPicPr>
          <p:nvPr>
            <p:ph sz="quarter" idx="15"/>
          </p:nvPr>
        </p:nvPicPr>
        <p:blipFill>
          <a:blip r:embed="rId3">
            <a:extLs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pic>
        <p:nvPicPr>
          <p:cNvPr id="6" name="Content Placeholder 5" descr="Silhouettes of people walking to work in the morning in Milan, Italy.">
            <a:extLst>
              <a:ext uri="{FF2B5EF4-FFF2-40B4-BE49-F238E27FC236}">
                <a16:creationId xmlns:a16="http://schemas.microsoft.com/office/drawing/2014/main" id="{5D14B64B-85D6-4EE7-9166-0FFADCF73AFB}"/>
              </a:ext>
            </a:extLst>
          </p:cNvPr>
          <p:cNvPicPr>
            <a:picLocks noGrp="1" noChangeAspect="1"/>
          </p:cNvPicPr>
          <p:nvPr>
            <p:ph sz="quarter" idx="16"/>
          </p:nvPr>
        </p:nvPicPr>
        <p:blipFill>
          <a:blip r:embed="rId5"/>
          <a:stretch>
            <a:fillRect/>
          </a:stretch>
        </p:blipFill>
        <p:spPr>
          <a:xfrm>
            <a:off x="8165306" y="9525"/>
            <a:ext cx="4017019" cy="6858000"/>
          </a:xfrm>
          <a:prstGeom prst="rect">
            <a:avLst/>
          </a:prstGeom>
        </p:spPr>
      </p:pic>
      <p:sp>
        <p:nvSpPr>
          <p:cNvPr id="7" name="TextBox 6">
            <a:extLst>
              <a:ext uri="{FF2B5EF4-FFF2-40B4-BE49-F238E27FC236}">
                <a16:creationId xmlns:a16="http://schemas.microsoft.com/office/drawing/2014/main" id="{D7FB7C6B-3BB0-410B-BD0A-FE952664E33F}"/>
              </a:ext>
            </a:extLst>
          </p:cNvPr>
          <p:cNvSpPr txBox="1"/>
          <p:nvPr/>
        </p:nvSpPr>
        <p:spPr>
          <a:xfrm>
            <a:off x="619125" y="1038225"/>
            <a:ext cx="6936581" cy="1340941"/>
          </a:xfrm>
          <a:prstGeom prst="rect">
            <a:avLst/>
          </a:prstGeom>
          <a:noFill/>
        </p:spPr>
        <p:txBody>
          <a:bodyPr wrap="square" rtlCol="0">
            <a:normAutofit fontScale="92500" lnSpcReduction="10000"/>
          </a:bodyPr>
          <a:lstStyle/>
          <a:p>
            <a:pPr marL="0" marR="0" algn="l">
              <a:buNone/>
            </a:pPr>
            <a:r>
              <a:rPr sz="4800" b="1" dirty="0">
                <a:effectLst/>
                <a:latin typeface="Avenir Next LT Pro" panose="020B0504020202020204" pitchFamily="34" charset="0"/>
              </a:rPr>
              <a:t>Human Trafficking: Election-Period Risks</a:t>
            </a:r>
            <a:r>
              <a:rPr dirty="0">
                <a:effectLst/>
              </a:rPr>
              <a:t> </a:t>
            </a:r>
            <a:endParaRPr lang="en-US" dirty="0"/>
          </a:p>
        </p:txBody>
      </p:sp>
      <p:sp>
        <p:nvSpPr>
          <p:cNvPr id="8" name="TextBox 7">
            <a:extLst>
              <a:ext uri="{FF2B5EF4-FFF2-40B4-BE49-F238E27FC236}">
                <a16:creationId xmlns:a16="http://schemas.microsoft.com/office/drawing/2014/main" id="{51A0974D-F4A3-4D03-9B37-0793FEBF1056}"/>
              </a:ext>
            </a:extLst>
          </p:cNvPr>
          <p:cNvSpPr txBox="1"/>
          <p:nvPr/>
        </p:nvSpPr>
        <p:spPr>
          <a:xfrm>
            <a:off x="619125" y="2276976"/>
            <a:ext cx="6936581" cy="1182885"/>
          </a:xfrm>
          <a:prstGeom prst="rect">
            <a:avLst/>
          </a:prstGeom>
          <a:noFill/>
        </p:spPr>
        <p:txBody>
          <a:bodyPr wrap="square" rtlCol="0">
            <a:normAutofit/>
          </a:bodyPr>
          <a:lstStyle/>
          <a:p>
            <a:pPr marL="0" marR="0" algn="l">
              <a:spcBef>
                <a:spcPts val="2700"/>
              </a:spcBef>
              <a:buNone/>
            </a:pPr>
            <a:r>
              <a:rPr sz="1800" b="1" dirty="0">
                <a:solidFill>
                  <a:srgbClr val="105237"/>
                </a:solidFill>
                <a:effectLst/>
                <a:latin typeface="Avenir Next LT Pro" panose="020B0504020202020204" pitchFamily="34" charset="0"/>
              </a:rPr>
              <a:t>Why elections elevate risk</a:t>
            </a:r>
            <a:r>
              <a:rPr dirty="0">
                <a:effectLst/>
              </a:rPr>
              <a:t> </a:t>
            </a:r>
          </a:p>
          <a:p>
            <a:pPr marL="0" marR="0" algn="l">
              <a:spcBef>
                <a:spcPts val="450"/>
              </a:spcBef>
              <a:buNone/>
            </a:pPr>
            <a:r>
              <a:rPr sz="1500" b="0" dirty="0">
                <a:solidFill>
                  <a:srgbClr val="105237"/>
                </a:solidFill>
                <a:effectLst/>
                <a:latin typeface="Avenir Next LT Pro" panose="020B0504020202020204" pitchFamily="34" charset="0"/>
              </a:rPr>
              <a:t>Heightened movement, economic pressure, and shifting security priorities reduce detection, enabling traffickers during political transitions.</a:t>
            </a:r>
            <a:r>
              <a:rPr dirty="0">
                <a:effectLst/>
              </a:rPr>
              <a:t> </a:t>
            </a:r>
            <a:endParaRPr lang="en-US" dirty="0"/>
          </a:p>
        </p:txBody>
      </p:sp>
      <p:sp>
        <p:nvSpPr>
          <p:cNvPr id="9" name="TextBox 8">
            <a:extLst>
              <a:ext uri="{FF2B5EF4-FFF2-40B4-BE49-F238E27FC236}">
                <a16:creationId xmlns:a16="http://schemas.microsoft.com/office/drawing/2014/main" id="{52F121CA-738A-438B-8AF3-D3026E65C516}"/>
              </a:ext>
            </a:extLst>
          </p:cNvPr>
          <p:cNvSpPr txBox="1"/>
          <p:nvPr/>
        </p:nvSpPr>
        <p:spPr>
          <a:xfrm>
            <a:off x="622173" y="3276600"/>
            <a:ext cx="6936581" cy="906660"/>
          </a:xfrm>
          <a:prstGeom prst="rect">
            <a:avLst/>
          </a:prstGeom>
          <a:noFill/>
        </p:spPr>
        <p:txBody>
          <a:bodyPr wrap="square" rtlCol="0">
            <a:normAutofit lnSpcReduction="10000"/>
          </a:bodyPr>
          <a:lstStyle/>
          <a:p>
            <a:pPr marL="0" marR="0" algn="l">
              <a:spcBef>
                <a:spcPts val="1500"/>
              </a:spcBef>
              <a:buNone/>
            </a:pPr>
            <a:r>
              <a:rPr sz="1800" b="1" dirty="0">
                <a:solidFill>
                  <a:srgbClr val="105237"/>
                </a:solidFill>
                <a:effectLst/>
                <a:latin typeface="Avenir Next LT Pro" panose="020B0504020202020204" pitchFamily="34" charset="0"/>
              </a:rPr>
              <a:t>Legal framing: </a:t>
            </a:r>
            <a:r>
              <a:rPr lang="en-GB" sz="1800" b="1" dirty="0">
                <a:solidFill>
                  <a:srgbClr val="105237"/>
                </a:solidFill>
                <a:effectLst/>
                <a:latin typeface="Avenir Next LT Pro" panose="020B0504020202020204" pitchFamily="34" charset="0"/>
              </a:rPr>
              <a:t>Human Trafficking </a:t>
            </a:r>
            <a:r>
              <a:rPr sz="1800" b="1" dirty="0">
                <a:solidFill>
                  <a:srgbClr val="105237"/>
                </a:solidFill>
                <a:effectLst/>
                <a:latin typeface="Avenir Next LT Pro" panose="020B0504020202020204" pitchFamily="34" charset="0"/>
              </a:rPr>
              <a:t>Act No. 16 of 2022</a:t>
            </a:r>
            <a:r>
              <a:rPr dirty="0">
                <a:effectLst/>
              </a:rPr>
              <a:t> </a:t>
            </a:r>
          </a:p>
          <a:p>
            <a:pPr marL="0" marR="0" algn="l">
              <a:spcBef>
                <a:spcPts val="450"/>
              </a:spcBef>
              <a:buNone/>
            </a:pPr>
            <a:r>
              <a:rPr sz="1500" b="0" dirty="0">
                <a:solidFill>
                  <a:srgbClr val="105237"/>
                </a:solidFill>
                <a:effectLst/>
                <a:latin typeface="Avenir Next LT Pro" panose="020B0504020202020204" pitchFamily="34" charset="0"/>
              </a:rPr>
              <a:t>Defines act, means, and purpose; no cross-border movement required; child trafficking does not require coercion.</a:t>
            </a:r>
            <a:r>
              <a:rPr dirty="0">
                <a:effectLst/>
              </a:rPr>
              <a:t> </a:t>
            </a:r>
            <a:endParaRPr lang="en-US" dirty="0"/>
          </a:p>
        </p:txBody>
      </p:sp>
      <p:sp>
        <p:nvSpPr>
          <p:cNvPr id="10" name="TextBox 9">
            <a:extLst>
              <a:ext uri="{FF2B5EF4-FFF2-40B4-BE49-F238E27FC236}">
                <a16:creationId xmlns:a16="http://schemas.microsoft.com/office/drawing/2014/main" id="{6BA6ED2D-EDCC-449F-8D4E-889041423176}"/>
              </a:ext>
            </a:extLst>
          </p:cNvPr>
          <p:cNvSpPr txBox="1"/>
          <p:nvPr/>
        </p:nvSpPr>
        <p:spPr>
          <a:xfrm>
            <a:off x="627010" y="4183260"/>
            <a:ext cx="6936581" cy="906660"/>
          </a:xfrm>
          <a:prstGeom prst="rect">
            <a:avLst/>
          </a:prstGeom>
          <a:noFill/>
        </p:spPr>
        <p:txBody>
          <a:bodyPr wrap="square" rtlCol="0">
            <a:normAutofit lnSpcReduction="10000"/>
          </a:bodyPr>
          <a:lstStyle/>
          <a:p>
            <a:pPr marL="0" marR="0" algn="l">
              <a:spcBef>
                <a:spcPts val="1500"/>
              </a:spcBef>
              <a:buNone/>
            </a:pPr>
            <a:r>
              <a:rPr sz="1800" b="1" dirty="0">
                <a:solidFill>
                  <a:srgbClr val="105237"/>
                </a:solidFill>
                <a:effectLst/>
                <a:latin typeface="Avenir Next LT Pro" panose="020B0504020202020204" pitchFamily="34" charset="0"/>
              </a:rPr>
              <a:t>Trends and prosecutorial imperatives</a:t>
            </a:r>
            <a:r>
              <a:rPr dirty="0">
                <a:effectLst/>
              </a:rPr>
              <a:t> </a:t>
            </a:r>
          </a:p>
          <a:p>
            <a:pPr marL="0" marR="0" algn="l">
              <a:spcBef>
                <a:spcPts val="450"/>
              </a:spcBef>
              <a:buNone/>
            </a:pPr>
            <a:r>
              <a:rPr sz="1500" b="0" dirty="0">
                <a:solidFill>
                  <a:srgbClr val="105237"/>
                </a:solidFill>
                <a:effectLst/>
                <a:latin typeface="Avenir Next LT Pro" panose="020B0504020202020204" pitchFamily="34" charset="0"/>
              </a:rPr>
              <a:t>Rise of digital recruitment and complex networks demands vigilant detection, prevention, and consistent prosecution to safeguard dignity.</a:t>
            </a:r>
            <a:r>
              <a:rPr dirty="0">
                <a:effectLst/>
              </a:rPr>
              <a:t> </a:t>
            </a:r>
            <a:endParaRPr lang="en-US" dirty="0"/>
          </a:p>
        </p:txBody>
      </p:sp>
      <p:sp>
        <p:nvSpPr>
          <p:cNvPr id="11" name="TextBox 10">
            <a:extLst>
              <a:ext uri="{FF2B5EF4-FFF2-40B4-BE49-F238E27FC236}">
                <a16:creationId xmlns:a16="http://schemas.microsoft.com/office/drawing/2014/main" id="{8B7E341E-AAA5-466A-B448-0E54697E58E1}"/>
              </a:ext>
            </a:extLst>
          </p:cNvPr>
          <p:cNvSpPr txBox="1"/>
          <p:nvPr/>
        </p:nvSpPr>
        <p:spPr>
          <a:xfrm>
            <a:off x="605219" y="5263955"/>
            <a:ext cx="6936581" cy="906660"/>
          </a:xfrm>
          <a:prstGeom prst="rect">
            <a:avLst/>
          </a:prstGeom>
          <a:noFill/>
        </p:spPr>
        <p:txBody>
          <a:bodyPr wrap="square" rtlCol="0">
            <a:normAutofit lnSpcReduction="10000"/>
          </a:bodyPr>
          <a:lstStyle/>
          <a:p>
            <a:pPr marL="0" marR="0" algn="l">
              <a:spcBef>
                <a:spcPts val="1500"/>
              </a:spcBef>
              <a:buNone/>
            </a:pPr>
            <a:r>
              <a:rPr sz="1800" b="1" dirty="0">
                <a:solidFill>
                  <a:srgbClr val="105237"/>
                </a:solidFill>
                <a:effectLst/>
                <a:latin typeface="Avenir Next LT Pro" panose="020B0504020202020204" pitchFamily="34" charset="0"/>
              </a:rPr>
              <a:t>Scale and urgency</a:t>
            </a:r>
            <a:r>
              <a:rPr dirty="0">
                <a:effectLst/>
              </a:rPr>
              <a:t> </a:t>
            </a:r>
          </a:p>
          <a:p>
            <a:pPr marL="0" marR="0" algn="l">
              <a:spcBef>
                <a:spcPts val="450"/>
              </a:spcBef>
              <a:buNone/>
            </a:pPr>
            <a:r>
              <a:rPr sz="1500" b="0" dirty="0">
                <a:solidFill>
                  <a:srgbClr val="105237"/>
                </a:solidFill>
                <a:effectLst/>
                <a:latin typeface="Avenir Next LT Pro" panose="020B0504020202020204" pitchFamily="34" charset="0"/>
              </a:rPr>
              <a:t>Global findings (ILO, UNODC) show millions in modern slavery—women and girls disproportionately affected.</a:t>
            </a:r>
            <a:r>
              <a:rPr dirty="0">
                <a:effectLst/>
              </a:rPr>
              <a:t> </a:t>
            </a:r>
            <a:endParaRPr lang="en-US" dirty="0"/>
          </a:p>
        </p:txBody>
      </p:sp>
    </p:spTree>
    <p:extLst>
      <p:ext uri="{BB962C8B-B14F-4D97-AF65-F5344CB8AC3E}">
        <p14:creationId xmlns:p14="http://schemas.microsoft.com/office/powerpoint/2010/main" val="135763272"/>
      </p:ext>
    </p:extLst>
  </p:cSld>
  <p:clrMapOvr>
    <a:masterClrMapping/>
  </p:clrMapOvr>
</p:sld>
</file>

<file path=ppt/theme/theme1.xml><?xml version="1.0" encoding="utf-8"?>
<a:theme xmlns:a="http://schemas.openxmlformats.org/drawingml/2006/main" name="Blockwork elegance">
  <a:themeElements>
    <a:clrScheme name="Blockwork Elegance- Copilot 1">
      <a:dk1>
        <a:srgbClr val="000000"/>
      </a:dk1>
      <a:lt1>
        <a:srgbClr val="FFFFFF"/>
      </a:lt1>
      <a:dk2>
        <a:srgbClr val="000102"/>
      </a:dk2>
      <a:lt2>
        <a:srgbClr val="F6F2E6"/>
      </a:lt2>
      <a:accent1>
        <a:srgbClr val="28436C"/>
      </a:accent1>
      <a:accent2>
        <a:srgbClr val="F3BC24"/>
      </a:accent2>
      <a:accent3>
        <a:srgbClr val="8E7B63"/>
      </a:accent3>
      <a:accent4>
        <a:srgbClr val="CC563B"/>
      </a:accent4>
      <a:accent5>
        <a:srgbClr val="A3452F"/>
      </a:accent5>
      <a:accent6>
        <a:srgbClr val="BB9D83"/>
      </a:accent6>
      <a:hlink>
        <a:srgbClr val="4E60DA"/>
      </a:hlink>
      <a:folHlink>
        <a:srgbClr val="4E6094"/>
      </a:folHlink>
    </a:clrScheme>
    <a:fontScheme name="Blockwork Elegance">
      <a:majorFont>
        <a:latin typeface="Bahnschrift SemiLight"/>
        <a:ea typeface=""/>
        <a:cs typeface=""/>
      </a:majorFont>
      <a:minorFont>
        <a:latin typeface="Bahnschrift Semi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ockwork Elegance_Copilot Layouts_win32_KO_V11" id="{190D3195-6803-4DBD-A5E5-D3BB0A934856}" vid="{D3DF0ADA-3EA0-49DE-8FCB-DFEAAB5B3A9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30" ma:contentTypeDescription="Create a new document." ma:contentTypeScope="" ma:versionID="cec0622158e8f13124e9e8fd4de31bd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b52f30ab005d15df08657af532e6e38"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hidden="true"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hidden="tru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hidden="true" ma:internalName="Background" ma:readOnly="false">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element name="MediaServiceBillingMetadata" ma:index="33" nillable="true" ma:displayName="MediaServiceBillingMetadata" ma:hidden="true" ma:internalName="MediaServiceBillingMetadata"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EA42C18-4C38-43BB-8CE3-C963EDA9CBBA}">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0DE0AE46-2EED-447A-8B24-DFD65B70D448}">
  <ds:schemaRefs>
    <ds:schemaRef ds:uri="http://schemas.microsoft.com/sharepoint/v3/contenttype/forms"/>
  </ds:schemaRefs>
</ds:datastoreItem>
</file>

<file path=customXml/itemProps3.xml><?xml version="1.0" encoding="utf-8"?>
<ds:datastoreItem xmlns:ds="http://schemas.openxmlformats.org/officeDocument/2006/customXml" ds:itemID="{7DF10072-02C4-49CD-A62E-A2D45571E0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List>
</file>

<file path=docProps/app.xml><?xml version="1.0" encoding="utf-8"?>
<Properties xmlns="http://schemas.openxmlformats.org/officeDocument/2006/extended-properties" xmlns:vt="http://schemas.openxmlformats.org/officeDocument/2006/docPropsVTypes">
  <Template/>
  <TotalTime>146</TotalTime>
  <Words>4827</Words>
  <Application>Microsoft Office PowerPoint</Application>
  <PresentationFormat>Widescreen</PresentationFormat>
  <Paragraphs>193</Paragraphs>
  <Slides>20</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Aptos</vt:lpstr>
      <vt:lpstr>Arial</vt:lpstr>
      <vt:lpstr>Avenir Next LT Pro</vt:lpstr>
      <vt:lpstr>Bahnschrift SemiLight</vt:lpstr>
      <vt:lpstr>Blockwork elegance</vt:lpstr>
      <vt:lpstr>PowerPoint Presentation</vt:lpstr>
      <vt:lpstr>Poll: </vt:lpstr>
      <vt:lpstr>Introduction: Human Trafficking and Elections</vt:lpstr>
      <vt:lpstr>CONTINUE…</vt:lpstr>
      <vt:lpstr>Introduction: Human Trafficking and Elections Cont”</vt:lpstr>
      <vt:lpstr>Facts and Figures on Human Trafficking</vt:lpstr>
      <vt:lpstr> Facts and Figures on Human Trafficking CONT”</vt:lpstr>
      <vt:lpstr>Facts and Figures on Human Trafficking CONT”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lastModifiedBy>Mutambo, Muchinga</cp:lastModifiedBy>
  <cp:revision>2</cp:revision>
  <dcterms:created xsi:type="dcterms:W3CDTF">2025-08-04T03:17:32Z</dcterms:created>
  <dcterms:modified xsi:type="dcterms:W3CDTF">2026-03-17T12:33:20Z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