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76" r:id="rId4"/>
    <p:sldId id="258" r:id="rId5"/>
    <p:sldId id="259" r:id="rId6"/>
    <p:sldId id="260" r:id="rId7"/>
    <p:sldId id="261" r:id="rId8"/>
    <p:sldId id="262" r:id="rId9"/>
    <p:sldId id="264" r:id="rId10"/>
    <p:sldId id="273" r:id="rId11"/>
    <p:sldId id="265" r:id="rId12"/>
    <p:sldId id="266" r:id="rId13"/>
    <p:sldId id="267" r:id="rId14"/>
    <p:sldId id="274" r:id="rId15"/>
    <p:sldId id="279" r:id="rId16"/>
    <p:sldId id="263" r:id="rId17"/>
    <p:sldId id="287" r:id="rId18"/>
    <p:sldId id="283" r:id="rId19"/>
    <p:sldId id="284" r:id="rId20"/>
    <p:sldId id="285" r:id="rId21"/>
    <p:sldId id="286" r:id="rId22"/>
    <p:sldId id="288" r:id="rId23"/>
    <p:sldId id="289" r:id="rId24"/>
    <p:sldId id="294" r:id="rId25"/>
    <p:sldId id="27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BAFF51-AE7F-BB51-E7A8-2764C223088C}" name="Barnabas Mwansa" initials="BM" userId="S::bmwansa@unicef.org::899ca9ab-923e-4bfe-9b25-e4951ad80449" providerId="AD"/>
  <p188:author id="{1F8DCF70-9C7B-6BCA-209F-5D6894369B34}" name="Betty Chella Nalungwe" initials="" userId="S::bcnalungwe@unicef.org::999316f8-6c86-498b-838e-f2fbaef046b7" providerId="AD"/>
  <p188:author id="{82CBDB8D-0BC2-D7E2-73E0-39857B5BE453}" name="Atnafu Getachew Asfaw" initials="AA" userId="S::agasfaw@unicef.org::6b78a33c-4e21-49a1-b38c-d1d66948478f" providerId="AD"/>
  <p188:author id="{14999B9B-0382-84B9-4684-225D4BF4CEB2}" name="Maria Fernandez" initials="MF" userId="S::mfernandez@unicef.org::9b14b1ad-7f05-40ca-ae43-ae17dbe2272a" providerId="AD"/>
  <p188:author id="{4E4D97F0-7DE8-9C75-C112-C2CB8F775C32}" name="Emelia Allan" initials="EA" userId="S::eallan@unicef.org::85c0829a-a32a-4192-92d5-6dfa05e2ea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2832A-9DBD-9C21-939D-9DDEA2F2407C}" v="2" dt="2026-03-16T09:25:53.383"/>
    <p1510:client id="{48D8FF16-4494-4943-B3F9-9A2E6C77F778}" v="31" dt="2026-03-15T14:48:57.354"/>
    <p1510:client id="{CF1DE52F-A0FF-496F-820B-97FF04AA0A55}" v="88" dt="2026-03-16T14:45:39.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ernandez" userId="9b14b1ad-7f05-40ca-ae43-ae17dbe2272a" providerId="ADAL" clId="{E6FBCF69-A6E0-4F98-9C41-7FC74E6E3149}"/>
    <pc:docChg chg="custSel addSld delSld modSld">
      <pc:chgData name="Maria Fernandez" userId="9b14b1ad-7f05-40ca-ae43-ae17dbe2272a" providerId="ADAL" clId="{E6FBCF69-A6E0-4F98-9C41-7FC74E6E3149}" dt="2026-03-16T14:45:39.281" v="181" actId="20577"/>
      <pc:docMkLst>
        <pc:docMk/>
      </pc:docMkLst>
      <pc:sldChg chg="modSp mod">
        <pc:chgData name="Maria Fernandez" userId="9b14b1ad-7f05-40ca-ae43-ae17dbe2272a" providerId="ADAL" clId="{E6FBCF69-A6E0-4F98-9C41-7FC74E6E3149}" dt="2026-03-16T14:43:12.648" v="177" actId="20577"/>
        <pc:sldMkLst>
          <pc:docMk/>
          <pc:sldMk cId="0" sldId="264"/>
        </pc:sldMkLst>
        <pc:graphicFrameChg chg="modGraphic">
          <ac:chgData name="Maria Fernandez" userId="9b14b1ad-7f05-40ca-ae43-ae17dbe2272a" providerId="ADAL" clId="{E6FBCF69-A6E0-4F98-9C41-7FC74E6E3149}" dt="2026-03-16T14:43:12.648" v="177" actId="20577"/>
          <ac:graphicFrameMkLst>
            <pc:docMk/>
            <pc:sldMk cId="0" sldId="264"/>
            <ac:graphicFrameMk id="5" creationId="{426C5998-E7F8-369C-F625-E82F68995B5A}"/>
          </ac:graphicFrameMkLst>
        </pc:graphicFrameChg>
      </pc:sldChg>
      <pc:sldChg chg="del">
        <pc:chgData name="Maria Fernandez" userId="9b14b1ad-7f05-40ca-ae43-ae17dbe2272a" providerId="ADAL" clId="{E6FBCF69-A6E0-4F98-9C41-7FC74E6E3149}" dt="2026-03-16T13:22:44.149" v="162" actId="2696"/>
        <pc:sldMkLst>
          <pc:docMk/>
          <pc:sldMk cId="4173906045" sldId="275"/>
        </pc:sldMkLst>
      </pc:sldChg>
      <pc:sldChg chg="addSp delSp modSp mod">
        <pc:chgData name="Maria Fernandez" userId="9b14b1ad-7f05-40ca-ae43-ae17dbe2272a" providerId="ADAL" clId="{E6FBCF69-A6E0-4F98-9C41-7FC74E6E3149}" dt="2026-03-16T11:39:40.572" v="109" actId="26606"/>
        <pc:sldMkLst>
          <pc:docMk/>
          <pc:sldMk cId="0" sldId="285"/>
        </pc:sldMkLst>
        <pc:spChg chg="mod">
          <ac:chgData name="Maria Fernandez" userId="9b14b1ad-7f05-40ca-ae43-ae17dbe2272a" providerId="ADAL" clId="{E6FBCF69-A6E0-4F98-9C41-7FC74E6E3149}" dt="2026-03-16T11:39:40.572" v="109" actId="26606"/>
          <ac:spMkLst>
            <pc:docMk/>
            <pc:sldMk cId="0" sldId="285"/>
            <ac:spMk id="2" creationId="{0940336E-D5FC-D23B-7D35-D69F4ADDA50D}"/>
          </ac:spMkLst>
        </pc:spChg>
        <pc:spChg chg="mod">
          <ac:chgData name="Maria Fernandez" userId="9b14b1ad-7f05-40ca-ae43-ae17dbe2272a" providerId="ADAL" clId="{E6FBCF69-A6E0-4F98-9C41-7FC74E6E3149}" dt="2026-03-16T11:39:40.572" v="109" actId="26606"/>
          <ac:spMkLst>
            <pc:docMk/>
            <pc:sldMk cId="0" sldId="285"/>
            <ac:spMk id="7" creationId="{573DF3BA-BA72-72A1-E73F-5793F40E583F}"/>
          </ac:spMkLst>
        </pc:spChg>
        <pc:spChg chg="del">
          <ac:chgData name="Maria Fernandez" userId="9b14b1ad-7f05-40ca-ae43-ae17dbe2272a" providerId="ADAL" clId="{E6FBCF69-A6E0-4F98-9C41-7FC74E6E3149}" dt="2026-03-16T11:39:40.572" v="109" actId="26606"/>
          <ac:spMkLst>
            <pc:docMk/>
            <pc:sldMk cId="0" sldId="285"/>
            <ac:spMk id="26" creationId="{C0763A76-9F1C-4FC5-82B7-DD475DA461B2}"/>
          </ac:spMkLst>
        </pc:spChg>
        <pc:spChg chg="del">
          <ac:chgData name="Maria Fernandez" userId="9b14b1ad-7f05-40ca-ae43-ae17dbe2272a" providerId="ADAL" clId="{E6FBCF69-A6E0-4F98-9C41-7FC74E6E3149}" dt="2026-03-16T11:39:40.572" v="109" actId="26606"/>
          <ac:spMkLst>
            <pc:docMk/>
            <pc:sldMk cId="0" sldId="285"/>
            <ac:spMk id="28" creationId="{E81BF4F6-F2CF-4984-9D14-D6966D92F99F}"/>
          </ac:spMkLst>
        </pc:spChg>
        <pc:spChg chg="add">
          <ac:chgData name="Maria Fernandez" userId="9b14b1ad-7f05-40ca-ae43-ae17dbe2272a" providerId="ADAL" clId="{E6FBCF69-A6E0-4F98-9C41-7FC74E6E3149}" dt="2026-03-16T11:39:40.572" v="109" actId="26606"/>
          <ac:spMkLst>
            <pc:docMk/>
            <pc:sldMk cId="0" sldId="285"/>
            <ac:spMk id="33" creationId="{C4285719-470E-454C-AF62-8323075F1F5B}"/>
          </ac:spMkLst>
        </pc:spChg>
        <pc:spChg chg="add">
          <ac:chgData name="Maria Fernandez" userId="9b14b1ad-7f05-40ca-ae43-ae17dbe2272a" providerId="ADAL" clId="{E6FBCF69-A6E0-4F98-9C41-7FC74E6E3149}" dt="2026-03-16T11:39:40.572" v="109" actId="26606"/>
          <ac:spMkLst>
            <pc:docMk/>
            <pc:sldMk cId="0" sldId="285"/>
            <ac:spMk id="35" creationId="{CD9FE4EF-C4D8-49A0-B2FF-81D8DB7D8A24}"/>
          </ac:spMkLst>
        </pc:spChg>
        <pc:spChg chg="add">
          <ac:chgData name="Maria Fernandez" userId="9b14b1ad-7f05-40ca-ae43-ae17dbe2272a" providerId="ADAL" clId="{E6FBCF69-A6E0-4F98-9C41-7FC74E6E3149}" dt="2026-03-16T11:39:40.572" v="109" actId="26606"/>
          <ac:spMkLst>
            <pc:docMk/>
            <pc:sldMk cId="0" sldId="285"/>
            <ac:spMk id="37" creationId="{4300840D-0A0B-4512-BACA-B439D5B9C57C}"/>
          </ac:spMkLst>
        </pc:spChg>
        <pc:spChg chg="add">
          <ac:chgData name="Maria Fernandez" userId="9b14b1ad-7f05-40ca-ae43-ae17dbe2272a" providerId="ADAL" clId="{E6FBCF69-A6E0-4F98-9C41-7FC74E6E3149}" dt="2026-03-16T11:39:40.572" v="109" actId="26606"/>
          <ac:spMkLst>
            <pc:docMk/>
            <pc:sldMk cId="0" sldId="285"/>
            <ac:spMk id="39" creationId="{D2B78728-A580-49A7-84F9-6EF6F583ADE0}"/>
          </ac:spMkLst>
        </pc:spChg>
        <pc:spChg chg="add">
          <ac:chgData name="Maria Fernandez" userId="9b14b1ad-7f05-40ca-ae43-ae17dbe2272a" providerId="ADAL" clId="{E6FBCF69-A6E0-4F98-9C41-7FC74E6E3149}" dt="2026-03-16T11:39:40.572" v="109" actId="26606"/>
          <ac:spMkLst>
            <pc:docMk/>
            <pc:sldMk cId="0" sldId="285"/>
            <ac:spMk id="41" creationId="{38FAA1A1-D861-433F-88FA-1E9D6FD31D11}"/>
          </ac:spMkLst>
        </pc:spChg>
        <pc:spChg chg="add">
          <ac:chgData name="Maria Fernandez" userId="9b14b1ad-7f05-40ca-ae43-ae17dbe2272a" providerId="ADAL" clId="{E6FBCF69-A6E0-4F98-9C41-7FC74E6E3149}" dt="2026-03-16T11:39:40.572" v="109" actId="26606"/>
          <ac:spMkLst>
            <pc:docMk/>
            <pc:sldMk cId="0" sldId="285"/>
            <ac:spMk id="43" creationId="{8D71EDA1-87BF-4D5D-AB79-F346FD19278A}"/>
          </ac:spMkLst>
        </pc:spChg>
      </pc:sldChg>
      <pc:sldChg chg="modSp mod modNotesTx">
        <pc:chgData name="Maria Fernandez" userId="9b14b1ad-7f05-40ca-ae43-ae17dbe2272a" providerId="ADAL" clId="{E6FBCF69-A6E0-4F98-9C41-7FC74E6E3149}" dt="2026-03-16T13:22:54.660" v="163" actId="207"/>
        <pc:sldMkLst>
          <pc:docMk/>
          <pc:sldMk cId="0" sldId="286"/>
        </pc:sldMkLst>
        <pc:spChg chg="mod">
          <ac:chgData name="Maria Fernandez" userId="9b14b1ad-7f05-40ca-ae43-ae17dbe2272a" providerId="ADAL" clId="{E6FBCF69-A6E0-4F98-9C41-7FC74E6E3149}" dt="2026-03-16T11:34:20.127" v="57" actId="20577"/>
          <ac:spMkLst>
            <pc:docMk/>
            <pc:sldMk cId="0" sldId="286"/>
            <ac:spMk id="2" creationId="{15F8C06A-DA7E-1068-3ED4-B15D2CDA4BD5}"/>
          </ac:spMkLst>
        </pc:spChg>
        <pc:spChg chg="mod">
          <ac:chgData name="Maria Fernandez" userId="9b14b1ad-7f05-40ca-ae43-ae17dbe2272a" providerId="ADAL" clId="{E6FBCF69-A6E0-4F98-9C41-7FC74E6E3149}" dt="2026-03-16T13:22:54.660" v="163" actId="207"/>
          <ac:spMkLst>
            <pc:docMk/>
            <pc:sldMk cId="0" sldId="286"/>
            <ac:spMk id="3" creationId="{848E6B44-4DE2-B0D3-FB98-EF04A2A014F2}"/>
          </ac:spMkLst>
        </pc:spChg>
      </pc:sldChg>
      <pc:sldChg chg="modSp mod">
        <pc:chgData name="Maria Fernandez" userId="9b14b1ad-7f05-40ca-ae43-ae17dbe2272a" providerId="ADAL" clId="{E6FBCF69-A6E0-4F98-9C41-7FC74E6E3149}" dt="2026-03-16T13:22:58.177" v="164" actId="207"/>
        <pc:sldMkLst>
          <pc:docMk/>
          <pc:sldMk cId="0" sldId="288"/>
        </pc:sldMkLst>
        <pc:spChg chg="mod">
          <ac:chgData name="Maria Fernandez" userId="9b14b1ad-7f05-40ca-ae43-ae17dbe2272a" providerId="ADAL" clId="{E6FBCF69-A6E0-4F98-9C41-7FC74E6E3149}" dt="2026-03-16T11:41:06.791" v="116" actId="20577"/>
          <ac:spMkLst>
            <pc:docMk/>
            <pc:sldMk cId="0" sldId="288"/>
            <ac:spMk id="2" creationId="{7DFD73B3-F20D-A617-E5FE-37B7D94FB351}"/>
          </ac:spMkLst>
        </pc:spChg>
        <pc:spChg chg="mod">
          <ac:chgData name="Maria Fernandez" userId="9b14b1ad-7f05-40ca-ae43-ae17dbe2272a" providerId="ADAL" clId="{E6FBCF69-A6E0-4F98-9C41-7FC74E6E3149}" dt="2026-03-16T13:22:58.177" v="164" actId="207"/>
          <ac:spMkLst>
            <pc:docMk/>
            <pc:sldMk cId="0" sldId="288"/>
            <ac:spMk id="3" creationId="{A851C0A7-7A97-2CC7-8ED5-B193FAFDD987}"/>
          </ac:spMkLst>
        </pc:spChg>
      </pc:sldChg>
      <pc:sldChg chg="modSp mod">
        <pc:chgData name="Maria Fernandez" userId="9b14b1ad-7f05-40ca-ae43-ae17dbe2272a" providerId="ADAL" clId="{E6FBCF69-A6E0-4F98-9C41-7FC74E6E3149}" dt="2026-03-16T13:23:03.841" v="165" actId="207"/>
        <pc:sldMkLst>
          <pc:docMk/>
          <pc:sldMk cId="0" sldId="289"/>
        </pc:sldMkLst>
        <pc:spChg chg="mod">
          <ac:chgData name="Maria Fernandez" userId="9b14b1ad-7f05-40ca-ae43-ae17dbe2272a" providerId="ADAL" clId="{E6FBCF69-A6E0-4F98-9C41-7FC74E6E3149}" dt="2026-03-16T11:42:02.608" v="128" actId="1076"/>
          <ac:spMkLst>
            <pc:docMk/>
            <pc:sldMk cId="0" sldId="289"/>
            <ac:spMk id="2" creationId="{E2476E2D-8EA7-63F3-8CFD-C02CBF85750C}"/>
          </ac:spMkLst>
        </pc:spChg>
        <pc:spChg chg="mod">
          <ac:chgData name="Maria Fernandez" userId="9b14b1ad-7f05-40ca-ae43-ae17dbe2272a" providerId="ADAL" clId="{E6FBCF69-A6E0-4F98-9C41-7FC74E6E3149}" dt="2026-03-16T13:23:03.841" v="165" actId="207"/>
          <ac:spMkLst>
            <pc:docMk/>
            <pc:sldMk cId="0" sldId="289"/>
            <ac:spMk id="3" creationId="{CDD3C901-C523-CF65-4DCF-186C252BB363}"/>
          </ac:spMkLst>
        </pc:spChg>
      </pc:sldChg>
      <pc:sldChg chg="del mod modShow">
        <pc:chgData name="Maria Fernandez" userId="9b14b1ad-7f05-40ca-ae43-ae17dbe2272a" providerId="ADAL" clId="{E6FBCF69-A6E0-4F98-9C41-7FC74E6E3149}" dt="2026-03-16T13:22:24.908" v="160" actId="47"/>
        <pc:sldMkLst>
          <pc:docMk/>
          <pc:sldMk cId="301608685" sldId="291"/>
        </pc:sldMkLst>
      </pc:sldChg>
      <pc:sldChg chg="del mod modShow">
        <pc:chgData name="Maria Fernandez" userId="9b14b1ad-7f05-40ca-ae43-ae17dbe2272a" providerId="ADAL" clId="{E6FBCF69-A6E0-4F98-9C41-7FC74E6E3149}" dt="2026-03-16T13:22:25.861" v="161" actId="47"/>
        <pc:sldMkLst>
          <pc:docMk/>
          <pc:sldMk cId="0" sldId="292"/>
        </pc:sldMkLst>
      </pc:sldChg>
      <pc:sldChg chg="del">
        <pc:chgData name="Maria Fernandez" userId="9b14b1ad-7f05-40ca-ae43-ae17dbe2272a" providerId="ADAL" clId="{E6FBCF69-A6E0-4F98-9C41-7FC74E6E3149}" dt="2026-03-16T10:44:13.723" v="53" actId="47"/>
        <pc:sldMkLst>
          <pc:docMk/>
          <pc:sldMk cId="0" sldId="293"/>
        </pc:sldMkLst>
      </pc:sldChg>
      <pc:sldChg chg="modNotesTx">
        <pc:chgData name="Maria Fernandez" userId="9b14b1ad-7f05-40ca-ae43-ae17dbe2272a" providerId="ADAL" clId="{E6FBCF69-A6E0-4F98-9C41-7FC74E6E3149}" dt="2026-03-16T14:45:39.281" v="181" actId="20577"/>
        <pc:sldMkLst>
          <pc:docMk/>
          <pc:sldMk cId="0" sldId="294"/>
        </pc:sldMkLst>
      </pc:sldChg>
      <pc:sldChg chg="addSp delSp modSp new del mod">
        <pc:chgData name="Maria Fernandez" userId="9b14b1ad-7f05-40ca-ae43-ae17dbe2272a" providerId="ADAL" clId="{E6FBCF69-A6E0-4F98-9C41-7FC74E6E3149}" dt="2026-03-16T13:22:18.459" v="159" actId="47"/>
        <pc:sldMkLst>
          <pc:docMk/>
          <pc:sldMk cId="1984072033" sldId="295"/>
        </pc:sldMkLst>
        <pc:spChg chg="del">
          <ac:chgData name="Maria Fernandez" userId="9b14b1ad-7f05-40ca-ae43-ae17dbe2272a" providerId="ADAL" clId="{E6FBCF69-A6E0-4F98-9C41-7FC74E6E3149}" dt="2026-03-16T11:35:21.970" v="60" actId="478"/>
          <ac:spMkLst>
            <pc:docMk/>
            <pc:sldMk cId="1984072033" sldId="295"/>
            <ac:spMk id="3" creationId="{13339117-95AC-00CD-1F9F-014C5A145067}"/>
          </ac:spMkLst>
        </pc:spChg>
        <pc:spChg chg="add mod">
          <ac:chgData name="Maria Fernandez" userId="9b14b1ad-7f05-40ca-ae43-ae17dbe2272a" providerId="ADAL" clId="{E6FBCF69-A6E0-4F98-9C41-7FC74E6E3149}" dt="2026-03-16T11:36:06.323" v="73" actId="113"/>
          <ac:spMkLst>
            <pc:docMk/>
            <pc:sldMk cId="1984072033" sldId="295"/>
            <ac:spMk id="4" creationId="{E7E2E42A-1369-D301-9787-DD390B46695E}"/>
          </ac:spMkLst>
        </pc:spChg>
        <pc:spChg chg="add mod">
          <ac:chgData name="Maria Fernandez" userId="9b14b1ad-7f05-40ca-ae43-ae17dbe2272a" providerId="ADAL" clId="{E6FBCF69-A6E0-4F98-9C41-7FC74E6E3149}" dt="2026-03-16T11:36:56.650" v="82" actId="14100"/>
          <ac:spMkLst>
            <pc:docMk/>
            <pc:sldMk cId="1984072033" sldId="295"/>
            <ac:spMk id="6" creationId="{3B65FC66-5CE0-B282-055B-52611AA4F803}"/>
          </ac:spMkLst>
        </pc:spChg>
        <pc:spChg chg="add mod">
          <ac:chgData name="Maria Fernandez" userId="9b14b1ad-7f05-40ca-ae43-ae17dbe2272a" providerId="ADAL" clId="{E6FBCF69-A6E0-4F98-9C41-7FC74E6E3149}" dt="2026-03-16T11:37:15.370" v="87" actId="20577"/>
          <ac:spMkLst>
            <pc:docMk/>
            <pc:sldMk cId="1984072033" sldId="295"/>
            <ac:spMk id="8" creationId="{80E2EDC3-D64A-3394-8C03-E7225D075368}"/>
          </ac:spMkLst>
        </pc:spChg>
        <pc:spChg chg="add mod">
          <ac:chgData name="Maria Fernandez" userId="9b14b1ad-7f05-40ca-ae43-ae17dbe2272a" providerId="ADAL" clId="{E6FBCF69-A6E0-4F98-9C41-7FC74E6E3149}" dt="2026-03-16T11:37:41.981" v="92" actId="113"/>
          <ac:spMkLst>
            <pc:docMk/>
            <pc:sldMk cId="1984072033" sldId="295"/>
            <ac:spMk id="10" creationId="{463FE063-EF0B-C613-94B8-C120DBA3E2EC}"/>
          </ac:spMkLst>
        </pc:spChg>
        <pc:spChg chg="add mod">
          <ac:chgData name="Maria Fernandez" userId="9b14b1ad-7f05-40ca-ae43-ae17dbe2272a" providerId="ADAL" clId="{E6FBCF69-A6E0-4F98-9C41-7FC74E6E3149}" dt="2026-03-16T11:38:15.795" v="99" actId="113"/>
          <ac:spMkLst>
            <pc:docMk/>
            <pc:sldMk cId="1984072033" sldId="295"/>
            <ac:spMk id="12" creationId="{73A30B6F-E36F-173E-A440-42516BEA9DFF}"/>
          </ac:spMkLst>
        </pc:spChg>
        <pc:spChg chg="add mod">
          <ac:chgData name="Maria Fernandez" userId="9b14b1ad-7f05-40ca-ae43-ae17dbe2272a" providerId="ADAL" clId="{E6FBCF69-A6E0-4F98-9C41-7FC74E6E3149}" dt="2026-03-16T11:38:51.222" v="108" actId="113"/>
          <ac:spMkLst>
            <pc:docMk/>
            <pc:sldMk cId="1984072033" sldId="295"/>
            <ac:spMk id="14" creationId="{4762C4C7-4C38-DC09-EC15-F6DB36E14A42}"/>
          </ac:spMkLst>
        </pc:spChg>
      </pc:sldChg>
    </pc:docChg>
  </pc:docChgLst>
  <pc:docChgLst>
    <pc:chgData name="Barnabas Mwansa" userId="S::bmwansa@unicef.org::899ca9ab-923e-4bfe-9b25-e4951ad80449" providerId="AD" clId="Web-{41B2832A-9DBD-9C21-939D-9DDEA2F2407C}"/>
    <pc:docChg chg="mod">
      <pc:chgData name="Barnabas Mwansa" userId="S::bmwansa@unicef.org::899ca9ab-923e-4bfe-9b25-e4951ad80449" providerId="AD" clId="Web-{41B2832A-9DBD-9C21-939D-9DDEA2F2407C}" dt="2026-03-16T09:25:53.383"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5FEE1-1DE3-471F-9C62-9B1F1BE6F1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FC13EF-EE00-425D-A128-46999750972A}">
      <dgm:prSet/>
      <dgm:spPr/>
      <dgm:t>
        <a:bodyPr/>
        <a:lstStyle/>
        <a:p>
          <a:r>
            <a:rPr lang="en-US" b="1"/>
            <a:t>Tripartite Elections scheduled for 13 August 2026. Parliament dissolves in May</a:t>
          </a:r>
          <a:endParaRPr lang="en-US"/>
        </a:p>
      </dgm:t>
    </dgm:pt>
    <dgm:pt modelId="{2A4BC010-B0F4-4C6D-9D02-92F81DF9EA35}" type="parTrans" cxnId="{1C17E23A-445D-4797-835F-697C2F396E32}">
      <dgm:prSet/>
      <dgm:spPr/>
      <dgm:t>
        <a:bodyPr/>
        <a:lstStyle/>
        <a:p>
          <a:endParaRPr lang="en-US"/>
        </a:p>
      </dgm:t>
    </dgm:pt>
    <dgm:pt modelId="{270A2F2F-7B11-4D4F-A045-0FD0AA04AF7B}" type="sibTrans" cxnId="{1C17E23A-445D-4797-835F-697C2F396E32}">
      <dgm:prSet/>
      <dgm:spPr/>
      <dgm:t>
        <a:bodyPr/>
        <a:lstStyle/>
        <a:p>
          <a:endParaRPr lang="en-US"/>
        </a:p>
      </dgm:t>
    </dgm:pt>
    <dgm:pt modelId="{93B74CBB-BBC6-44D0-9387-633BC519CF2E}">
      <dgm:prSet custT="1"/>
      <dgm:spPr/>
      <dgm:t>
        <a:bodyPr/>
        <a:lstStyle/>
        <a:p>
          <a:pPr marL="171450" lvl="1" indent="0" defTabSz="711200">
            <a:lnSpc>
              <a:spcPct val="90000"/>
            </a:lnSpc>
            <a:spcBef>
              <a:spcPct val="0"/>
            </a:spcBef>
            <a:spcAft>
              <a:spcPct val="20000"/>
            </a:spcAft>
          </a:pPr>
          <a:r>
            <a:rPr lang="en-US" sz="1600"/>
            <a:t>While children are not voters, elections can expose children to risks including violence, exploitation and trauma.</a:t>
          </a:r>
        </a:p>
      </dgm:t>
    </dgm:pt>
    <dgm:pt modelId="{80077BFA-A19A-4242-A324-B4DA3E3D879F}" type="parTrans" cxnId="{6EC7539F-5B92-4BDC-82C1-2B3A1FADC898}">
      <dgm:prSet/>
      <dgm:spPr/>
      <dgm:t>
        <a:bodyPr/>
        <a:lstStyle/>
        <a:p>
          <a:endParaRPr lang="en-US"/>
        </a:p>
      </dgm:t>
    </dgm:pt>
    <dgm:pt modelId="{36016198-3BCA-4B90-8C8F-2A3E4A8FBDA0}" type="sibTrans" cxnId="{6EC7539F-5B92-4BDC-82C1-2B3A1FADC898}">
      <dgm:prSet/>
      <dgm:spPr/>
      <dgm:t>
        <a:bodyPr/>
        <a:lstStyle/>
        <a:p>
          <a:endParaRPr lang="en-US"/>
        </a:p>
      </dgm:t>
    </dgm:pt>
    <dgm:pt modelId="{922A0906-A42E-45ED-BBB4-6DBF47115233}">
      <dgm:prSet custT="1"/>
      <dgm:spPr/>
      <dgm:t>
        <a:bodyPr/>
        <a:lstStyle/>
        <a:p>
          <a:pPr marL="171450" lvl="1" indent="0" defTabSz="711200">
            <a:lnSpc>
              <a:spcPct val="90000"/>
            </a:lnSpc>
            <a:spcBef>
              <a:spcPct val="0"/>
            </a:spcBef>
            <a:spcAft>
              <a:spcPct val="20000"/>
            </a:spcAft>
          </a:pPr>
          <a:endParaRPr lang="en-US" sz="1600"/>
        </a:p>
      </dgm:t>
    </dgm:pt>
    <dgm:pt modelId="{7172C075-D0EF-471E-9D17-37C77D9E29D3}" type="parTrans" cxnId="{6E93A9A2-A8CD-403B-9126-2430A90A4579}">
      <dgm:prSet/>
      <dgm:spPr/>
      <dgm:t>
        <a:bodyPr/>
        <a:lstStyle/>
        <a:p>
          <a:endParaRPr lang="en-US"/>
        </a:p>
      </dgm:t>
    </dgm:pt>
    <dgm:pt modelId="{D7A44401-1ED8-44DA-8AA9-5141B48DE5CB}" type="sibTrans" cxnId="{6E93A9A2-A8CD-403B-9126-2430A90A4579}">
      <dgm:prSet/>
      <dgm:spPr/>
      <dgm:t>
        <a:bodyPr/>
        <a:lstStyle/>
        <a:p>
          <a:endParaRPr lang="en-US"/>
        </a:p>
      </dgm:t>
    </dgm:pt>
    <dgm:pt modelId="{CFC48A54-824F-4D26-9398-836214687D25}">
      <dgm:prSet custT="1"/>
      <dgm:spPr/>
      <dgm:t>
        <a:bodyPr/>
        <a:lstStyle/>
        <a:p>
          <a:pPr marL="171450" lvl="1" indent="0" defTabSz="711200">
            <a:lnSpc>
              <a:spcPct val="90000"/>
            </a:lnSpc>
            <a:spcBef>
              <a:spcPct val="0"/>
            </a:spcBef>
            <a:spcAft>
              <a:spcPct val="20000"/>
            </a:spcAft>
          </a:pPr>
          <a:r>
            <a:rPr lang="en-US" sz="1600"/>
            <a:t>Political competition, youth mobilization, misinformation and isolated violence are expected to rise. </a:t>
          </a:r>
        </a:p>
      </dgm:t>
    </dgm:pt>
    <dgm:pt modelId="{4CF1A9D0-E450-4043-95EF-E1684FC69B0E}" type="parTrans" cxnId="{79D37F53-102F-4446-AEB0-DD8D477A31B1}">
      <dgm:prSet/>
      <dgm:spPr/>
      <dgm:t>
        <a:bodyPr/>
        <a:lstStyle/>
        <a:p>
          <a:endParaRPr lang="en-US"/>
        </a:p>
      </dgm:t>
    </dgm:pt>
    <dgm:pt modelId="{0E893CAA-3347-4633-8119-42224CAE8869}" type="sibTrans" cxnId="{79D37F53-102F-4446-AEB0-DD8D477A31B1}">
      <dgm:prSet/>
      <dgm:spPr/>
      <dgm:t>
        <a:bodyPr/>
        <a:lstStyle/>
        <a:p>
          <a:endParaRPr lang="en-US"/>
        </a:p>
      </dgm:t>
    </dgm:pt>
    <dgm:pt modelId="{6E4C3EA0-AF2C-46F0-BB9E-E22A3A95B665}">
      <dgm:prSet custT="1"/>
      <dgm:spPr/>
      <dgm:t>
        <a:bodyPr/>
        <a:lstStyle/>
        <a:p>
          <a:pPr marL="171450" lvl="1" indent="0" defTabSz="711200">
            <a:lnSpc>
              <a:spcPct val="90000"/>
            </a:lnSpc>
            <a:spcBef>
              <a:spcPct val="0"/>
            </a:spcBef>
            <a:spcAft>
              <a:spcPct val="20000"/>
            </a:spcAft>
          </a:pPr>
          <a:r>
            <a:rPr lang="en-US" sz="1600"/>
            <a:t>Opportunity to advocate for child rights and  protection within a rights-based framework.</a:t>
          </a:r>
        </a:p>
      </dgm:t>
    </dgm:pt>
    <dgm:pt modelId="{232E6693-3861-4409-A406-FA77B3609A4F}" type="parTrans" cxnId="{35E9F51E-7D2F-42EB-A28A-663E03B7C8BC}">
      <dgm:prSet/>
      <dgm:spPr/>
      <dgm:t>
        <a:bodyPr/>
        <a:lstStyle/>
        <a:p>
          <a:endParaRPr lang="en-US"/>
        </a:p>
      </dgm:t>
    </dgm:pt>
    <dgm:pt modelId="{7CEB712E-CFC9-479B-9853-3EB12AA3C1B5}" type="sibTrans" cxnId="{35E9F51E-7D2F-42EB-A28A-663E03B7C8BC}">
      <dgm:prSet/>
      <dgm:spPr/>
      <dgm:t>
        <a:bodyPr/>
        <a:lstStyle/>
        <a:p>
          <a:endParaRPr lang="en-US"/>
        </a:p>
      </dgm:t>
    </dgm:pt>
    <dgm:pt modelId="{A601A4AF-33BC-4C2E-834A-AE16529C934F}">
      <dgm:prSet custT="1"/>
      <dgm:spPr/>
      <dgm:t>
        <a:bodyPr/>
        <a:lstStyle/>
        <a:p>
          <a:pPr marL="171450" lvl="1" indent="0" defTabSz="711200">
            <a:lnSpc>
              <a:spcPct val="90000"/>
            </a:lnSpc>
            <a:spcBef>
              <a:spcPct val="0"/>
            </a:spcBef>
            <a:spcAft>
              <a:spcPct val="20000"/>
            </a:spcAft>
          </a:pPr>
          <a:r>
            <a:rPr lang="en-US" sz="1600" b="1"/>
            <a:t>UNICEF – Prosecutors must uphold neutrality, impartiality and non-partisanship.</a:t>
          </a:r>
          <a:endParaRPr lang="en-US" sz="1600"/>
        </a:p>
      </dgm:t>
    </dgm:pt>
    <dgm:pt modelId="{8C54E622-984B-4F1E-A9F9-B682171D9429}" type="parTrans" cxnId="{62439F8A-929B-40DC-AA46-961BEAEBFAB7}">
      <dgm:prSet/>
      <dgm:spPr/>
      <dgm:t>
        <a:bodyPr/>
        <a:lstStyle/>
        <a:p>
          <a:endParaRPr lang="en-US"/>
        </a:p>
      </dgm:t>
    </dgm:pt>
    <dgm:pt modelId="{ADD5ADA1-6B31-4960-BE8F-32A10C71BE52}" type="sibTrans" cxnId="{62439F8A-929B-40DC-AA46-961BEAEBFAB7}">
      <dgm:prSet/>
      <dgm:spPr/>
      <dgm:t>
        <a:bodyPr/>
        <a:lstStyle/>
        <a:p>
          <a:endParaRPr lang="en-US"/>
        </a:p>
      </dgm:t>
    </dgm:pt>
    <dgm:pt modelId="{73FCF42C-382C-4953-9BA7-DF541793ECA1}" type="pres">
      <dgm:prSet presAssocID="{2555FEE1-1DE3-471F-9C62-9B1F1BE6F14F}" presName="linear" presStyleCnt="0">
        <dgm:presLayoutVars>
          <dgm:animLvl val="lvl"/>
          <dgm:resizeHandles val="exact"/>
        </dgm:presLayoutVars>
      </dgm:prSet>
      <dgm:spPr/>
    </dgm:pt>
    <dgm:pt modelId="{FBF0A25C-DC7C-4DC7-BFA0-1F9F478C7EAC}" type="pres">
      <dgm:prSet presAssocID="{FCFC13EF-EE00-425D-A128-46999750972A}" presName="parentText" presStyleLbl="node1" presStyleIdx="0" presStyleCnt="1" custLinFactNeighborX="-115" custLinFactNeighborY="-13290">
        <dgm:presLayoutVars>
          <dgm:chMax val="0"/>
          <dgm:bulletEnabled val="1"/>
        </dgm:presLayoutVars>
      </dgm:prSet>
      <dgm:spPr/>
    </dgm:pt>
    <dgm:pt modelId="{E0289717-A949-456B-AC66-0AF91EDA3C45}" type="pres">
      <dgm:prSet presAssocID="{FCFC13EF-EE00-425D-A128-46999750972A}" presName="childText" presStyleLbl="revTx" presStyleIdx="0" presStyleCnt="1">
        <dgm:presLayoutVars>
          <dgm:bulletEnabled val="1"/>
        </dgm:presLayoutVars>
      </dgm:prSet>
      <dgm:spPr/>
    </dgm:pt>
  </dgm:ptLst>
  <dgm:cxnLst>
    <dgm:cxn modelId="{D0B65017-D387-4327-8506-408ADCE36C6C}" type="presOf" srcId="{93B74CBB-BBC6-44D0-9387-633BC519CF2E}" destId="{E0289717-A949-456B-AC66-0AF91EDA3C45}" srcOrd="0" destOrd="0" presId="urn:microsoft.com/office/officeart/2005/8/layout/vList2"/>
    <dgm:cxn modelId="{35E9F51E-7D2F-42EB-A28A-663E03B7C8BC}" srcId="{FCFC13EF-EE00-425D-A128-46999750972A}" destId="{6E4C3EA0-AF2C-46F0-BB9E-E22A3A95B665}" srcOrd="2" destOrd="0" parTransId="{232E6693-3861-4409-A406-FA77B3609A4F}" sibTransId="{7CEB712E-CFC9-479B-9853-3EB12AA3C1B5}"/>
    <dgm:cxn modelId="{47F80635-9643-4EF9-8D30-6713FDFFFD47}" type="presOf" srcId="{CFC48A54-824F-4D26-9398-836214687D25}" destId="{E0289717-A949-456B-AC66-0AF91EDA3C45}" srcOrd="0" destOrd="1" presId="urn:microsoft.com/office/officeart/2005/8/layout/vList2"/>
    <dgm:cxn modelId="{1C17E23A-445D-4797-835F-697C2F396E32}" srcId="{2555FEE1-1DE3-471F-9C62-9B1F1BE6F14F}" destId="{FCFC13EF-EE00-425D-A128-46999750972A}" srcOrd="0" destOrd="0" parTransId="{2A4BC010-B0F4-4C6D-9D02-92F81DF9EA35}" sibTransId="{270A2F2F-7B11-4D4F-A045-0FD0AA04AF7B}"/>
    <dgm:cxn modelId="{3C10194D-0137-47AC-B99E-B9CD7A29CA0B}" type="presOf" srcId="{2555FEE1-1DE3-471F-9C62-9B1F1BE6F14F}" destId="{73FCF42C-382C-4953-9BA7-DF541793ECA1}" srcOrd="0" destOrd="0" presId="urn:microsoft.com/office/officeart/2005/8/layout/vList2"/>
    <dgm:cxn modelId="{79D37F53-102F-4446-AEB0-DD8D477A31B1}" srcId="{FCFC13EF-EE00-425D-A128-46999750972A}" destId="{CFC48A54-824F-4D26-9398-836214687D25}" srcOrd="1" destOrd="0" parTransId="{4CF1A9D0-E450-4043-95EF-E1684FC69B0E}" sibTransId="{0E893CAA-3347-4633-8119-42224CAE8869}"/>
    <dgm:cxn modelId="{62439F8A-929B-40DC-AA46-961BEAEBFAB7}" srcId="{FCFC13EF-EE00-425D-A128-46999750972A}" destId="{A601A4AF-33BC-4C2E-834A-AE16529C934F}" srcOrd="3" destOrd="0" parTransId="{8C54E622-984B-4F1E-A9F9-B682171D9429}" sibTransId="{ADD5ADA1-6B31-4960-BE8F-32A10C71BE52}"/>
    <dgm:cxn modelId="{6EC7539F-5B92-4BDC-82C1-2B3A1FADC898}" srcId="{FCFC13EF-EE00-425D-A128-46999750972A}" destId="{93B74CBB-BBC6-44D0-9387-633BC519CF2E}" srcOrd="0" destOrd="0" parTransId="{80077BFA-A19A-4242-A324-B4DA3E3D879F}" sibTransId="{36016198-3BCA-4B90-8C8F-2A3E4A8FBDA0}"/>
    <dgm:cxn modelId="{6E93A9A2-A8CD-403B-9126-2430A90A4579}" srcId="{FCFC13EF-EE00-425D-A128-46999750972A}" destId="{922A0906-A42E-45ED-BBB4-6DBF47115233}" srcOrd="4" destOrd="0" parTransId="{7172C075-D0EF-471E-9D17-37C77D9E29D3}" sibTransId="{D7A44401-1ED8-44DA-8AA9-5141B48DE5CB}"/>
    <dgm:cxn modelId="{4EF26DBA-33D5-4B0D-8BA3-585251FBE8F3}" type="presOf" srcId="{922A0906-A42E-45ED-BBB4-6DBF47115233}" destId="{E0289717-A949-456B-AC66-0AF91EDA3C45}" srcOrd="0" destOrd="4" presId="urn:microsoft.com/office/officeart/2005/8/layout/vList2"/>
    <dgm:cxn modelId="{ED7388BE-EF15-44D2-BB4B-012F0AE4E2CE}" type="presOf" srcId="{6E4C3EA0-AF2C-46F0-BB9E-E22A3A95B665}" destId="{E0289717-A949-456B-AC66-0AF91EDA3C45}" srcOrd="0" destOrd="2" presId="urn:microsoft.com/office/officeart/2005/8/layout/vList2"/>
    <dgm:cxn modelId="{382CD3D5-EEAC-476B-AEE3-FF28B229EED0}" type="presOf" srcId="{FCFC13EF-EE00-425D-A128-46999750972A}" destId="{FBF0A25C-DC7C-4DC7-BFA0-1F9F478C7EAC}" srcOrd="0" destOrd="0" presId="urn:microsoft.com/office/officeart/2005/8/layout/vList2"/>
    <dgm:cxn modelId="{A652B5DE-D5E2-41E0-BAC6-174C283D8099}" type="presOf" srcId="{A601A4AF-33BC-4C2E-834A-AE16529C934F}" destId="{E0289717-A949-456B-AC66-0AF91EDA3C45}" srcOrd="0" destOrd="3" presId="urn:microsoft.com/office/officeart/2005/8/layout/vList2"/>
    <dgm:cxn modelId="{EF4CE56C-D247-4FA7-A6FD-79EAB8CDDF0E}" type="presParOf" srcId="{73FCF42C-382C-4953-9BA7-DF541793ECA1}" destId="{FBF0A25C-DC7C-4DC7-BFA0-1F9F478C7EAC}" srcOrd="0" destOrd="0" presId="urn:microsoft.com/office/officeart/2005/8/layout/vList2"/>
    <dgm:cxn modelId="{DD1CCB21-E5E1-44A1-9077-EC732145C43C}" type="presParOf" srcId="{73FCF42C-382C-4953-9BA7-DF541793ECA1}" destId="{E0289717-A949-456B-AC66-0AF91EDA3C4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B7B2C4-1642-4DFD-889A-BF13D707B0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05BC0B-5BB4-45CE-B557-EBA75EED077B}">
      <dgm:prSet/>
      <dgm:spPr/>
      <dgm:t>
        <a:bodyPr/>
        <a:lstStyle/>
        <a:p>
          <a:r>
            <a:rPr lang="en-US" b="0"/>
            <a:t>Develop a child-led manifesto reflecting children’s voices.</a:t>
          </a:r>
        </a:p>
      </dgm:t>
    </dgm:pt>
    <dgm:pt modelId="{61F02DD0-5ED4-4793-A3A1-58C913978756}" type="parTrans" cxnId="{B15369D2-2E19-44B0-9AC1-2AF9DEE4BA80}">
      <dgm:prSet/>
      <dgm:spPr/>
      <dgm:t>
        <a:bodyPr/>
        <a:lstStyle/>
        <a:p>
          <a:endParaRPr lang="en-US"/>
        </a:p>
      </dgm:t>
    </dgm:pt>
    <dgm:pt modelId="{155510D0-1AF3-497A-8F98-FAAE2416F032}" type="sibTrans" cxnId="{B15369D2-2E19-44B0-9AC1-2AF9DEE4BA80}">
      <dgm:prSet/>
      <dgm:spPr/>
      <dgm:t>
        <a:bodyPr/>
        <a:lstStyle/>
        <a:p>
          <a:endParaRPr lang="en-US"/>
        </a:p>
      </dgm:t>
    </dgm:pt>
    <dgm:pt modelId="{DFE7D513-C076-427A-9482-D29783047015}">
      <dgm:prSet/>
      <dgm:spPr/>
      <dgm:t>
        <a:bodyPr/>
        <a:lstStyle/>
        <a:p>
          <a:r>
            <a:rPr lang="en-US" b="0"/>
            <a:t>Endorsed internally through UNICEF governance mechanisms.</a:t>
          </a:r>
        </a:p>
      </dgm:t>
    </dgm:pt>
    <dgm:pt modelId="{41FA2012-8AB0-42F3-9E47-62527D7CB319}" type="parTrans" cxnId="{C2CC44B1-9F8D-40D8-936A-5A8F2186E313}">
      <dgm:prSet/>
      <dgm:spPr/>
      <dgm:t>
        <a:bodyPr/>
        <a:lstStyle/>
        <a:p>
          <a:endParaRPr lang="en-US"/>
        </a:p>
      </dgm:t>
    </dgm:pt>
    <dgm:pt modelId="{65C17892-B1B4-4386-AF6A-F6F35703D0D4}" type="sibTrans" cxnId="{C2CC44B1-9F8D-40D8-936A-5A8F2186E313}">
      <dgm:prSet/>
      <dgm:spPr/>
      <dgm:t>
        <a:bodyPr/>
        <a:lstStyle/>
        <a:p>
          <a:endParaRPr lang="en-US"/>
        </a:p>
      </dgm:t>
    </dgm:pt>
    <dgm:pt modelId="{547199EB-0470-4DD2-BE32-97944F34D3C8}">
      <dgm:prSet/>
      <dgm:spPr/>
      <dgm:t>
        <a:bodyPr/>
        <a:lstStyle/>
        <a:p>
          <a:r>
            <a:rPr lang="en-US" b="0"/>
            <a:t>Pitch manifesto for voluntary commitment </a:t>
          </a:r>
          <a:r>
            <a:rPr lang="en-US" b="0">
              <a:solidFill>
                <a:schemeClr val="bg1"/>
              </a:solidFill>
            </a:rPr>
            <a:t>of political parties.</a:t>
          </a:r>
        </a:p>
      </dgm:t>
    </dgm:pt>
    <dgm:pt modelId="{DA66FA56-F175-4E41-B57A-9B5E5FA4AD96}" type="parTrans" cxnId="{E5E6AA45-8AF2-4BE6-AEDA-1BE13DBB4976}">
      <dgm:prSet/>
      <dgm:spPr/>
      <dgm:t>
        <a:bodyPr/>
        <a:lstStyle/>
        <a:p>
          <a:endParaRPr lang="en-US"/>
        </a:p>
      </dgm:t>
    </dgm:pt>
    <dgm:pt modelId="{118A82FB-81F7-44A8-A801-9A6E502E2695}" type="sibTrans" cxnId="{E5E6AA45-8AF2-4BE6-AEDA-1BE13DBB4976}">
      <dgm:prSet/>
      <dgm:spPr/>
      <dgm:t>
        <a:bodyPr/>
        <a:lstStyle/>
        <a:p>
          <a:endParaRPr lang="en-US"/>
        </a:p>
      </dgm:t>
    </dgm:pt>
    <dgm:pt modelId="{09822BD7-8601-45B8-9EDF-C755987A491B}">
      <dgm:prSet/>
      <dgm:spPr/>
      <dgm:t>
        <a:bodyPr/>
        <a:lstStyle/>
        <a:p>
          <a:r>
            <a:rPr lang="en-US"/>
            <a:t>Use as an advocacy tool while </a:t>
          </a:r>
          <a:r>
            <a:rPr lang="en-US" b="0"/>
            <a:t>maintaining</a:t>
          </a:r>
          <a:r>
            <a:rPr lang="en-US"/>
            <a:t> neutrality.</a:t>
          </a:r>
        </a:p>
      </dgm:t>
    </dgm:pt>
    <dgm:pt modelId="{AD4F483E-6373-4970-8176-8BD65F5BB2FE}" type="parTrans" cxnId="{682EB060-0A99-4142-8699-D9D35A5D38E7}">
      <dgm:prSet/>
      <dgm:spPr/>
      <dgm:t>
        <a:bodyPr/>
        <a:lstStyle/>
        <a:p>
          <a:endParaRPr lang="en-US"/>
        </a:p>
      </dgm:t>
    </dgm:pt>
    <dgm:pt modelId="{699346C5-1A5E-4B97-8D46-1AEFF110BD8E}" type="sibTrans" cxnId="{682EB060-0A99-4142-8699-D9D35A5D38E7}">
      <dgm:prSet/>
      <dgm:spPr/>
      <dgm:t>
        <a:bodyPr/>
        <a:lstStyle/>
        <a:p>
          <a:endParaRPr lang="en-US"/>
        </a:p>
      </dgm:t>
    </dgm:pt>
    <dgm:pt modelId="{F53FA4BB-7BB2-43F3-9EC7-45314C693645}" type="pres">
      <dgm:prSet presAssocID="{ACB7B2C4-1642-4DFD-889A-BF13D707B0E4}" presName="linear" presStyleCnt="0">
        <dgm:presLayoutVars>
          <dgm:animLvl val="lvl"/>
          <dgm:resizeHandles val="exact"/>
        </dgm:presLayoutVars>
      </dgm:prSet>
      <dgm:spPr/>
    </dgm:pt>
    <dgm:pt modelId="{59937F06-7C1D-4B2D-8511-D2C7ED3DBFDA}" type="pres">
      <dgm:prSet presAssocID="{1B05BC0B-5BB4-45CE-B557-EBA75EED077B}" presName="parentText" presStyleLbl="node1" presStyleIdx="0" presStyleCnt="4">
        <dgm:presLayoutVars>
          <dgm:chMax val="0"/>
          <dgm:bulletEnabled val="1"/>
        </dgm:presLayoutVars>
      </dgm:prSet>
      <dgm:spPr/>
    </dgm:pt>
    <dgm:pt modelId="{4A1D691B-602C-4E6C-AB69-1263DD11634E}" type="pres">
      <dgm:prSet presAssocID="{155510D0-1AF3-497A-8F98-FAAE2416F032}" presName="spacer" presStyleCnt="0"/>
      <dgm:spPr/>
    </dgm:pt>
    <dgm:pt modelId="{E4647176-9629-48AF-BC16-FB6210003239}" type="pres">
      <dgm:prSet presAssocID="{DFE7D513-C076-427A-9482-D29783047015}" presName="parentText" presStyleLbl="node1" presStyleIdx="1" presStyleCnt="4">
        <dgm:presLayoutVars>
          <dgm:chMax val="0"/>
          <dgm:bulletEnabled val="1"/>
        </dgm:presLayoutVars>
      </dgm:prSet>
      <dgm:spPr/>
    </dgm:pt>
    <dgm:pt modelId="{FD3B2857-C13C-4595-B48C-134CA5EB7EE1}" type="pres">
      <dgm:prSet presAssocID="{65C17892-B1B4-4386-AF6A-F6F35703D0D4}" presName="spacer" presStyleCnt="0"/>
      <dgm:spPr/>
    </dgm:pt>
    <dgm:pt modelId="{71332092-E032-4D52-A6B0-E724016D3B15}" type="pres">
      <dgm:prSet presAssocID="{547199EB-0470-4DD2-BE32-97944F34D3C8}" presName="parentText" presStyleLbl="node1" presStyleIdx="2" presStyleCnt="4">
        <dgm:presLayoutVars>
          <dgm:chMax val="0"/>
          <dgm:bulletEnabled val="1"/>
        </dgm:presLayoutVars>
      </dgm:prSet>
      <dgm:spPr/>
    </dgm:pt>
    <dgm:pt modelId="{504BAFDD-061F-4A5E-8937-B5B524F5A3B6}" type="pres">
      <dgm:prSet presAssocID="{118A82FB-81F7-44A8-A801-9A6E502E2695}" presName="spacer" presStyleCnt="0"/>
      <dgm:spPr/>
    </dgm:pt>
    <dgm:pt modelId="{265DA862-DCF2-4AE8-86B5-F613D1455B21}" type="pres">
      <dgm:prSet presAssocID="{09822BD7-8601-45B8-9EDF-C755987A491B}" presName="parentText" presStyleLbl="node1" presStyleIdx="3" presStyleCnt="4">
        <dgm:presLayoutVars>
          <dgm:chMax val="0"/>
          <dgm:bulletEnabled val="1"/>
        </dgm:presLayoutVars>
      </dgm:prSet>
      <dgm:spPr/>
    </dgm:pt>
  </dgm:ptLst>
  <dgm:cxnLst>
    <dgm:cxn modelId="{A99F6E2B-6152-42AB-9B3C-222B2C996280}" type="presOf" srcId="{DFE7D513-C076-427A-9482-D29783047015}" destId="{E4647176-9629-48AF-BC16-FB6210003239}" srcOrd="0" destOrd="0" presId="urn:microsoft.com/office/officeart/2005/8/layout/vList2"/>
    <dgm:cxn modelId="{682EB060-0A99-4142-8699-D9D35A5D38E7}" srcId="{ACB7B2C4-1642-4DFD-889A-BF13D707B0E4}" destId="{09822BD7-8601-45B8-9EDF-C755987A491B}" srcOrd="3" destOrd="0" parTransId="{AD4F483E-6373-4970-8176-8BD65F5BB2FE}" sibTransId="{699346C5-1A5E-4B97-8D46-1AEFF110BD8E}"/>
    <dgm:cxn modelId="{E5E6AA45-8AF2-4BE6-AEDA-1BE13DBB4976}" srcId="{ACB7B2C4-1642-4DFD-889A-BF13D707B0E4}" destId="{547199EB-0470-4DD2-BE32-97944F34D3C8}" srcOrd="2" destOrd="0" parTransId="{DA66FA56-F175-4E41-B57A-9B5E5FA4AD96}" sibTransId="{118A82FB-81F7-44A8-A801-9A6E502E2695}"/>
    <dgm:cxn modelId="{A0BAB583-2C82-4B3A-A4C0-EFF5D41C4A98}" type="presOf" srcId="{1B05BC0B-5BB4-45CE-B557-EBA75EED077B}" destId="{59937F06-7C1D-4B2D-8511-D2C7ED3DBFDA}" srcOrd="0" destOrd="0" presId="urn:microsoft.com/office/officeart/2005/8/layout/vList2"/>
    <dgm:cxn modelId="{C2CC44B1-9F8D-40D8-936A-5A8F2186E313}" srcId="{ACB7B2C4-1642-4DFD-889A-BF13D707B0E4}" destId="{DFE7D513-C076-427A-9482-D29783047015}" srcOrd="1" destOrd="0" parTransId="{41FA2012-8AB0-42F3-9E47-62527D7CB319}" sibTransId="{65C17892-B1B4-4386-AF6A-F6F35703D0D4}"/>
    <dgm:cxn modelId="{0261F2B5-E890-4DED-9E3E-B84DA15D00DC}" type="presOf" srcId="{547199EB-0470-4DD2-BE32-97944F34D3C8}" destId="{71332092-E032-4D52-A6B0-E724016D3B15}" srcOrd="0" destOrd="0" presId="urn:microsoft.com/office/officeart/2005/8/layout/vList2"/>
    <dgm:cxn modelId="{8C4530CF-F501-4E70-9F5B-E5BD6EBDDB61}" type="presOf" srcId="{09822BD7-8601-45B8-9EDF-C755987A491B}" destId="{265DA862-DCF2-4AE8-86B5-F613D1455B21}" srcOrd="0" destOrd="0" presId="urn:microsoft.com/office/officeart/2005/8/layout/vList2"/>
    <dgm:cxn modelId="{B15369D2-2E19-44B0-9AC1-2AF9DEE4BA80}" srcId="{ACB7B2C4-1642-4DFD-889A-BF13D707B0E4}" destId="{1B05BC0B-5BB4-45CE-B557-EBA75EED077B}" srcOrd="0" destOrd="0" parTransId="{61F02DD0-5ED4-4793-A3A1-58C913978756}" sibTransId="{155510D0-1AF3-497A-8F98-FAAE2416F032}"/>
    <dgm:cxn modelId="{B42927FA-2784-4ADC-AB96-DCA68ABF5314}" type="presOf" srcId="{ACB7B2C4-1642-4DFD-889A-BF13D707B0E4}" destId="{F53FA4BB-7BB2-43F3-9EC7-45314C693645}" srcOrd="0" destOrd="0" presId="urn:microsoft.com/office/officeart/2005/8/layout/vList2"/>
    <dgm:cxn modelId="{1E7B03C6-5935-483F-9D32-656699BD4CE1}" type="presParOf" srcId="{F53FA4BB-7BB2-43F3-9EC7-45314C693645}" destId="{59937F06-7C1D-4B2D-8511-D2C7ED3DBFDA}" srcOrd="0" destOrd="0" presId="urn:microsoft.com/office/officeart/2005/8/layout/vList2"/>
    <dgm:cxn modelId="{94025836-1A58-4E8A-A1D2-B28784C5AA9A}" type="presParOf" srcId="{F53FA4BB-7BB2-43F3-9EC7-45314C693645}" destId="{4A1D691B-602C-4E6C-AB69-1263DD11634E}" srcOrd="1" destOrd="0" presId="urn:microsoft.com/office/officeart/2005/8/layout/vList2"/>
    <dgm:cxn modelId="{5F715533-9602-4ECF-99CA-93D27D357D46}" type="presParOf" srcId="{F53FA4BB-7BB2-43F3-9EC7-45314C693645}" destId="{E4647176-9629-48AF-BC16-FB6210003239}" srcOrd="2" destOrd="0" presId="urn:microsoft.com/office/officeart/2005/8/layout/vList2"/>
    <dgm:cxn modelId="{C905E73A-74E9-4568-97F2-570423E608D4}" type="presParOf" srcId="{F53FA4BB-7BB2-43F3-9EC7-45314C693645}" destId="{FD3B2857-C13C-4595-B48C-134CA5EB7EE1}" srcOrd="3" destOrd="0" presId="urn:microsoft.com/office/officeart/2005/8/layout/vList2"/>
    <dgm:cxn modelId="{F2902383-4D3F-4357-A906-062F6BAA79AE}" type="presParOf" srcId="{F53FA4BB-7BB2-43F3-9EC7-45314C693645}" destId="{71332092-E032-4D52-A6B0-E724016D3B15}" srcOrd="4" destOrd="0" presId="urn:microsoft.com/office/officeart/2005/8/layout/vList2"/>
    <dgm:cxn modelId="{453E494F-741A-4AE2-B3D9-7228FF08A377}" type="presParOf" srcId="{F53FA4BB-7BB2-43F3-9EC7-45314C693645}" destId="{504BAFDD-061F-4A5E-8937-B5B524F5A3B6}" srcOrd="5" destOrd="0" presId="urn:microsoft.com/office/officeart/2005/8/layout/vList2"/>
    <dgm:cxn modelId="{AC54371E-C330-4E34-B620-8098AD078D1F}" type="presParOf" srcId="{F53FA4BB-7BB2-43F3-9EC7-45314C693645}" destId="{265DA862-DCF2-4AE8-86B5-F613D1455B2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3637E9-1EB7-40A1-BB61-1960B14773A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D7489715-E06C-4A6D-B9CF-1F5F38A7F016}">
      <dgm:prSet/>
      <dgm:spPr/>
      <dgm:t>
        <a:bodyPr/>
        <a:lstStyle/>
        <a:p>
          <a:r>
            <a:rPr lang="en-US" b="1"/>
            <a:t>Social Media Engagement</a:t>
          </a:r>
          <a:endParaRPr lang="en-US"/>
        </a:p>
      </dgm:t>
    </dgm:pt>
    <dgm:pt modelId="{5631B21D-3F40-433B-86C2-CE598005A288}" type="parTrans" cxnId="{54BC57FD-CF84-4D5B-BAA8-02A8C93E3D1A}">
      <dgm:prSet/>
      <dgm:spPr/>
      <dgm:t>
        <a:bodyPr/>
        <a:lstStyle/>
        <a:p>
          <a:endParaRPr lang="en-US"/>
        </a:p>
      </dgm:t>
    </dgm:pt>
    <dgm:pt modelId="{12EC98C2-1756-421A-B878-E4F378F85DC6}" type="sibTrans" cxnId="{54BC57FD-CF84-4D5B-BAA8-02A8C93E3D1A}">
      <dgm:prSet/>
      <dgm:spPr/>
      <dgm:t>
        <a:bodyPr/>
        <a:lstStyle/>
        <a:p>
          <a:endParaRPr lang="en-US"/>
        </a:p>
      </dgm:t>
    </dgm:pt>
    <dgm:pt modelId="{D4EE3E97-02EF-4968-A68A-412E15AD9968}">
      <dgm:prSet/>
      <dgm:spPr/>
      <dgm:t>
        <a:bodyPr/>
        <a:lstStyle/>
        <a:p>
          <a:r>
            <a:rPr lang="en-US"/>
            <a:t>Platforms: Facebook, X, Instagram, LinkedIn</a:t>
          </a:r>
        </a:p>
      </dgm:t>
    </dgm:pt>
    <dgm:pt modelId="{1DB0C992-4BEB-44EC-93DE-6A4AE669B966}" type="parTrans" cxnId="{744D8240-FEAB-4F0A-88DF-D16E6A6991F4}">
      <dgm:prSet/>
      <dgm:spPr/>
      <dgm:t>
        <a:bodyPr/>
        <a:lstStyle/>
        <a:p>
          <a:endParaRPr lang="en-US"/>
        </a:p>
      </dgm:t>
    </dgm:pt>
    <dgm:pt modelId="{3184443E-E54A-49EE-8A4F-87DEBF259FDA}" type="sibTrans" cxnId="{744D8240-FEAB-4F0A-88DF-D16E6A6991F4}">
      <dgm:prSet/>
      <dgm:spPr/>
      <dgm:t>
        <a:bodyPr/>
        <a:lstStyle/>
        <a:p>
          <a:endParaRPr lang="en-US"/>
        </a:p>
      </dgm:t>
    </dgm:pt>
    <dgm:pt modelId="{7CEC86ED-597D-4A18-9571-A6263867BAFB}">
      <dgm:prSet/>
      <dgm:spPr/>
      <dgm:t>
        <a:bodyPr/>
        <a:lstStyle/>
        <a:p>
          <a:r>
            <a:rPr lang="en-US"/>
            <a:t>Infographics, short videos, voter education content</a:t>
          </a:r>
        </a:p>
      </dgm:t>
    </dgm:pt>
    <dgm:pt modelId="{33C01307-83CC-4489-9B37-8156458722E1}" type="parTrans" cxnId="{B4332AAE-DA73-4AA6-B0EA-D2EB2F0A0477}">
      <dgm:prSet/>
      <dgm:spPr/>
      <dgm:t>
        <a:bodyPr/>
        <a:lstStyle/>
        <a:p>
          <a:endParaRPr lang="en-US"/>
        </a:p>
      </dgm:t>
    </dgm:pt>
    <dgm:pt modelId="{77776472-D980-42B4-BF39-428016A78BB9}" type="sibTrans" cxnId="{B4332AAE-DA73-4AA6-B0EA-D2EB2F0A0477}">
      <dgm:prSet/>
      <dgm:spPr/>
      <dgm:t>
        <a:bodyPr/>
        <a:lstStyle/>
        <a:p>
          <a:endParaRPr lang="en-US"/>
        </a:p>
      </dgm:t>
    </dgm:pt>
    <dgm:pt modelId="{26B0CDC1-EB86-442C-8F5A-15DF67C4175B}">
      <dgm:prSet/>
      <dgm:spPr/>
      <dgm:t>
        <a:bodyPr/>
        <a:lstStyle/>
        <a:p>
          <a:r>
            <a:rPr lang="en-US"/>
            <a:t>Hashtag campaigns, child-rights, myth-busting, live updates</a:t>
          </a:r>
        </a:p>
      </dgm:t>
    </dgm:pt>
    <dgm:pt modelId="{4B95DDFF-5AF4-485F-BF1A-FE288739C06F}" type="parTrans" cxnId="{7E64DC3E-26E2-4D0C-A1E2-B056D8B5E4BD}">
      <dgm:prSet/>
      <dgm:spPr/>
      <dgm:t>
        <a:bodyPr/>
        <a:lstStyle/>
        <a:p>
          <a:endParaRPr lang="en-US"/>
        </a:p>
      </dgm:t>
    </dgm:pt>
    <dgm:pt modelId="{3D78E246-4F9C-42FE-A77A-74A81D616EA0}" type="sibTrans" cxnId="{7E64DC3E-26E2-4D0C-A1E2-B056D8B5E4BD}">
      <dgm:prSet/>
      <dgm:spPr/>
      <dgm:t>
        <a:bodyPr/>
        <a:lstStyle/>
        <a:p>
          <a:endParaRPr lang="en-US"/>
        </a:p>
      </dgm:t>
    </dgm:pt>
    <dgm:pt modelId="{B840F5D2-6CE8-45CB-8788-D7EADD09070C}">
      <dgm:prSet/>
      <dgm:spPr/>
      <dgm:t>
        <a:bodyPr/>
        <a:lstStyle/>
        <a:p>
          <a:r>
            <a:rPr lang="en-US" b="1"/>
            <a:t>Media Engagement</a:t>
          </a:r>
          <a:endParaRPr lang="en-US"/>
        </a:p>
      </dgm:t>
    </dgm:pt>
    <dgm:pt modelId="{65C9423E-AB02-4DAC-999D-CE2CE6892068}" type="parTrans" cxnId="{23530CF8-EB12-406A-A63B-D39442DB7353}">
      <dgm:prSet/>
      <dgm:spPr/>
      <dgm:t>
        <a:bodyPr/>
        <a:lstStyle/>
        <a:p>
          <a:endParaRPr lang="en-US"/>
        </a:p>
      </dgm:t>
    </dgm:pt>
    <dgm:pt modelId="{57E0ECD4-1C0C-4F08-B9FB-5F1DBB280D0D}" type="sibTrans" cxnId="{23530CF8-EB12-406A-A63B-D39442DB7353}">
      <dgm:prSet/>
      <dgm:spPr/>
      <dgm:t>
        <a:bodyPr/>
        <a:lstStyle/>
        <a:p>
          <a:endParaRPr lang="en-US"/>
        </a:p>
      </dgm:t>
    </dgm:pt>
    <dgm:pt modelId="{2A16FA74-4167-495A-9008-3D68D7DBDF84}">
      <dgm:prSet/>
      <dgm:spPr/>
      <dgm:t>
        <a:bodyPr/>
        <a:lstStyle/>
        <a:p>
          <a:r>
            <a:rPr lang="en-US"/>
            <a:t>Radio &amp; TV programmes (public, private and community stations)</a:t>
          </a:r>
        </a:p>
      </dgm:t>
    </dgm:pt>
    <dgm:pt modelId="{5390D23A-A5E8-41A6-B2C9-C489D476A3A6}" type="parTrans" cxnId="{3E226E89-B185-4713-95ED-BF7DE02D6FED}">
      <dgm:prSet/>
      <dgm:spPr/>
      <dgm:t>
        <a:bodyPr/>
        <a:lstStyle/>
        <a:p>
          <a:endParaRPr lang="en-US"/>
        </a:p>
      </dgm:t>
    </dgm:pt>
    <dgm:pt modelId="{713EC3FD-25C9-4C26-999E-80E7A1955B20}" type="sibTrans" cxnId="{3E226E89-B185-4713-95ED-BF7DE02D6FED}">
      <dgm:prSet/>
      <dgm:spPr/>
      <dgm:t>
        <a:bodyPr/>
        <a:lstStyle/>
        <a:p>
          <a:endParaRPr lang="en-US"/>
        </a:p>
      </dgm:t>
    </dgm:pt>
    <dgm:pt modelId="{6040E659-61A8-4AF6-8590-571A84786E34}">
      <dgm:prSet/>
      <dgm:spPr/>
      <dgm:t>
        <a:bodyPr/>
        <a:lstStyle/>
        <a:p>
          <a:r>
            <a:rPr lang="en-US"/>
            <a:t>Press releases, media briefings, interviews</a:t>
          </a:r>
        </a:p>
      </dgm:t>
    </dgm:pt>
    <dgm:pt modelId="{553AC5FE-86F7-40EE-84B3-57EEFF603F21}" type="parTrans" cxnId="{CFCB2492-8802-41F9-B317-0819271F6C41}">
      <dgm:prSet/>
      <dgm:spPr/>
      <dgm:t>
        <a:bodyPr/>
        <a:lstStyle/>
        <a:p>
          <a:endParaRPr lang="en-US"/>
        </a:p>
      </dgm:t>
    </dgm:pt>
    <dgm:pt modelId="{0697AAB4-771C-4BA0-9077-B55B3809C9B6}" type="sibTrans" cxnId="{CFCB2492-8802-41F9-B317-0819271F6C41}">
      <dgm:prSet/>
      <dgm:spPr/>
      <dgm:t>
        <a:bodyPr/>
        <a:lstStyle/>
        <a:p>
          <a:endParaRPr lang="en-US"/>
        </a:p>
      </dgm:t>
    </dgm:pt>
    <dgm:pt modelId="{980A98BD-468F-4DFA-B3A4-F1A22DE1F9BC}">
      <dgm:prSet/>
      <dgm:spPr/>
      <dgm:t>
        <a:bodyPr/>
        <a:lstStyle/>
        <a:p>
          <a:r>
            <a:rPr lang="en-US"/>
            <a:t>Media monitoring/SM listening (</a:t>
          </a:r>
          <a:r>
            <a:rPr lang="en-US" err="1"/>
            <a:t>Talkwalker</a:t>
          </a:r>
          <a:r>
            <a:rPr lang="en-US"/>
            <a:t>)  and misinformation response</a:t>
          </a:r>
        </a:p>
      </dgm:t>
    </dgm:pt>
    <dgm:pt modelId="{DBA915A6-9E0E-44ED-B893-C11431CBDCE6}" type="parTrans" cxnId="{66F5E69A-3C56-424C-B7A1-19A538615083}">
      <dgm:prSet/>
      <dgm:spPr/>
      <dgm:t>
        <a:bodyPr/>
        <a:lstStyle/>
        <a:p>
          <a:endParaRPr lang="en-US"/>
        </a:p>
      </dgm:t>
    </dgm:pt>
    <dgm:pt modelId="{E12BB2A2-241C-444D-BD67-340C467F89D0}" type="sibTrans" cxnId="{66F5E69A-3C56-424C-B7A1-19A538615083}">
      <dgm:prSet/>
      <dgm:spPr/>
      <dgm:t>
        <a:bodyPr/>
        <a:lstStyle/>
        <a:p>
          <a:endParaRPr lang="en-US"/>
        </a:p>
      </dgm:t>
    </dgm:pt>
    <dgm:pt modelId="{815968E0-644C-4440-A445-9FDD8E3C2785}">
      <dgm:prSet/>
      <dgm:spPr/>
      <dgm:t>
        <a:bodyPr/>
        <a:lstStyle/>
        <a:p>
          <a:r>
            <a:rPr lang="en-US" b="1"/>
            <a:t>Monitoring &amp; Feedback</a:t>
          </a:r>
          <a:endParaRPr lang="en-US"/>
        </a:p>
      </dgm:t>
    </dgm:pt>
    <dgm:pt modelId="{70A559A6-EE02-459D-B414-FDBE4BDF9246}" type="parTrans" cxnId="{677DE339-D5DF-49B2-88AD-393710877AFB}">
      <dgm:prSet/>
      <dgm:spPr/>
      <dgm:t>
        <a:bodyPr/>
        <a:lstStyle/>
        <a:p>
          <a:endParaRPr lang="en-US"/>
        </a:p>
      </dgm:t>
    </dgm:pt>
    <dgm:pt modelId="{1F63E5BA-7BA6-4644-8A33-583B96E90FF6}" type="sibTrans" cxnId="{677DE339-D5DF-49B2-88AD-393710877AFB}">
      <dgm:prSet/>
      <dgm:spPr/>
      <dgm:t>
        <a:bodyPr/>
        <a:lstStyle/>
        <a:p>
          <a:endParaRPr lang="en-US"/>
        </a:p>
      </dgm:t>
    </dgm:pt>
    <dgm:pt modelId="{22B72DFC-E9D2-4927-B124-8FB84C172C28}">
      <dgm:prSet/>
      <dgm:spPr/>
      <dgm:t>
        <a:bodyPr/>
        <a:lstStyle/>
        <a:p>
          <a:r>
            <a:rPr lang="en-US"/>
            <a:t>Social media analytics and audience feedback</a:t>
          </a:r>
        </a:p>
      </dgm:t>
    </dgm:pt>
    <dgm:pt modelId="{1FCD9364-3F67-43DA-84E9-41500F8E56AF}" type="parTrans" cxnId="{EC2D7F72-2D3C-4FAB-843C-6DD95C1672C9}">
      <dgm:prSet/>
      <dgm:spPr/>
      <dgm:t>
        <a:bodyPr/>
        <a:lstStyle/>
        <a:p>
          <a:endParaRPr lang="en-US"/>
        </a:p>
      </dgm:t>
    </dgm:pt>
    <dgm:pt modelId="{28EB6D7B-313C-4CBE-8297-1D58C4500E03}" type="sibTrans" cxnId="{EC2D7F72-2D3C-4FAB-843C-6DD95C1672C9}">
      <dgm:prSet/>
      <dgm:spPr/>
      <dgm:t>
        <a:bodyPr/>
        <a:lstStyle/>
        <a:p>
          <a:endParaRPr lang="en-US"/>
        </a:p>
      </dgm:t>
    </dgm:pt>
    <dgm:pt modelId="{8E71F70E-75BE-423C-97A2-B5FE72F9AF87}">
      <dgm:prSet/>
      <dgm:spPr/>
      <dgm:t>
        <a:bodyPr/>
        <a:lstStyle/>
        <a:p>
          <a:r>
            <a:rPr lang="en-US"/>
            <a:t>Community call-ins and rapid response mechanisms</a:t>
          </a:r>
        </a:p>
      </dgm:t>
    </dgm:pt>
    <dgm:pt modelId="{DD98A840-9F21-4A30-AD06-0BCFD4644109}" type="parTrans" cxnId="{0ED457DF-167B-4080-89DB-67F7FCBCDF62}">
      <dgm:prSet/>
      <dgm:spPr/>
      <dgm:t>
        <a:bodyPr/>
        <a:lstStyle/>
        <a:p>
          <a:endParaRPr lang="en-US"/>
        </a:p>
      </dgm:t>
    </dgm:pt>
    <dgm:pt modelId="{3559F8E9-A8A3-4C06-BBBE-E71D5CFE2900}" type="sibTrans" cxnId="{0ED457DF-167B-4080-89DB-67F7FCBCDF62}">
      <dgm:prSet/>
      <dgm:spPr/>
      <dgm:t>
        <a:bodyPr/>
        <a:lstStyle/>
        <a:p>
          <a:endParaRPr lang="en-US"/>
        </a:p>
      </dgm:t>
    </dgm:pt>
    <dgm:pt modelId="{D193F006-5D18-4442-A063-12B9D2D16658}" type="pres">
      <dgm:prSet presAssocID="{4D3637E9-1EB7-40A1-BB61-1960B14773A3}" presName="Name0" presStyleCnt="0">
        <dgm:presLayoutVars>
          <dgm:dir/>
          <dgm:resizeHandles val="exact"/>
        </dgm:presLayoutVars>
      </dgm:prSet>
      <dgm:spPr/>
    </dgm:pt>
    <dgm:pt modelId="{FC51A17D-16F4-4953-99CA-6AD53834C086}" type="pres">
      <dgm:prSet presAssocID="{D7489715-E06C-4A6D-B9CF-1F5F38A7F016}" presName="node" presStyleLbl="node1" presStyleIdx="0" presStyleCnt="11">
        <dgm:presLayoutVars>
          <dgm:bulletEnabled val="1"/>
        </dgm:presLayoutVars>
      </dgm:prSet>
      <dgm:spPr/>
    </dgm:pt>
    <dgm:pt modelId="{B948577A-499C-4841-89AD-C7DF36026F7C}" type="pres">
      <dgm:prSet presAssocID="{12EC98C2-1756-421A-B878-E4F378F85DC6}" presName="sibTrans" presStyleLbl="sibTrans1D1" presStyleIdx="0" presStyleCnt="10"/>
      <dgm:spPr/>
    </dgm:pt>
    <dgm:pt modelId="{5AC11BEB-4333-4FD4-A59C-63C145A8614D}" type="pres">
      <dgm:prSet presAssocID="{12EC98C2-1756-421A-B878-E4F378F85DC6}" presName="connectorText" presStyleLbl="sibTrans1D1" presStyleIdx="0" presStyleCnt="10"/>
      <dgm:spPr/>
    </dgm:pt>
    <dgm:pt modelId="{2E68FF49-CC56-450A-925D-A1580BED6533}" type="pres">
      <dgm:prSet presAssocID="{D4EE3E97-02EF-4968-A68A-412E15AD9968}" presName="node" presStyleLbl="node1" presStyleIdx="1" presStyleCnt="11">
        <dgm:presLayoutVars>
          <dgm:bulletEnabled val="1"/>
        </dgm:presLayoutVars>
      </dgm:prSet>
      <dgm:spPr/>
    </dgm:pt>
    <dgm:pt modelId="{822462F8-C4B8-4128-A27E-BE2B62EB6E85}" type="pres">
      <dgm:prSet presAssocID="{3184443E-E54A-49EE-8A4F-87DEBF259FDA}" presName="sibTrans" presStyleLbl="sibTrans1D1" presStyleIdx="1" presStyleCnt="10"/>
      <dgm:spPr/>
    </dgm:pt>
    <dgm:pt modelId="{0CFE6878-0E54-499F-89BF-F21511A557CC}" type="pres">
      <dgm:prSet presAssocID="{3184443E-E54A-49EE-8A4F-87DEBF259FDA}" presName="connectorText" presStyleLbl="sibTrans1D1" presStyleIdx="1" presStyleCnt="10"/>
      <dgm:spPr/>
    </dgm:pt>
    <dgm:pt modelId="{1AF0875C-FE21-4913-96E1-EC42C1AC513D}" type="pres">
      <dgm:prSet presAssocID="{7CEC86ED-597D-4A18-9571-A6263867BAFB}" presName="node" presStyleLbl="node1" presStyleIdx="2" presStyleCnt="11">
        <dgm:presLayoutVars>
          <dgm:bulletEnabled val="1"/>
        </dgm:presLayoutVars>
      </dgm:prSet>
      <dgm:spPr/>
    </dgm:pt>
    <dgm:pt modelId="{DA06F9A0-9FDF-4637-9877-E6158084DEB8}" type="pres">
      <dgm:prSet presAssocID="{77776472-D980-42B4-BF39-428016A78BB9}" presName="sibTrans" presStyleLbl="sibTrans1D1" presStyleIdx="2" presStyleCnt="10"/>
      <dgm:spPr/>
    </dgm:pt>
    <dgm:pt modelId="{77CA5D37-0637-411A-B5DD-240F16DC481A}" type="pres">
      <dgm:prSet presAssocID="{77776472-D980-42B4-BF39-428016A78BB9}" presName="connectorText" presStyleLbl="sibTrans1D1" presStyleIdx="2" presStyleCnt="10"/>
      <dgm:spPr/>
    </dgm:pt>
    <dgm:pt modelId="{32FA9D7D-3A12-4D5E-8176-23517E3A6F1B}" type="pres">
      <dgm:prSet presAssocID="{26B0CDC1-EB86-442C-8F5A-15DF67C4175B}" presName="node" presStyleLbl="node1" presStyleIdx="3" presStyleCnt="11">
        <dgm:presLayoutVars>
          <dgm:bulletEnabled val="1"/>
        </dgm:presLayoutVars>
      </dgm:prSet>
      <dgm:spPr/>
    </dgm:pt>
    <dgm:pt modelId="{3E56CEA0-80D0-4335-BB3A-AC01D4864B33}" type="pres">
      <dgm:prSet presAssocID="{3D78E246-4F9C-42FE-A77A-74A81D616EA0}" presName="sibTrans" presStyleLbl="sibTrans1D1" presStyleIdx="3" presStyleCnt="10"/>
      <dgm:spPr/>
    </dgm:pt>
    <dgm:pt modelId="{CDF911AF-D5CF-45DC-80B5-9590F4204F69}" type="pres">
      <dgm:prSet presAssocID="{3D78E246-4F9C-42FE-A77A-74A81D616EA0}" presName="connectorText" presStyleLbl="sibTrans1D1" presStyleIdx="3" presStyleCnt="10"/>
      <dgm:spPr/>
    </dgm:pt>
    <dgm:pt modelId="{557A19B8-AC9D-4CF5-9718-8699A67C55EE}" type="pres">
      <dgm:prSet presAssocID="{B840F5D2-6CE8-45CB-8788-D7EADD09070C}" presName="node" presStyleLbl="node1" presStyleIdx="4" presStyleCnt="11">
        <dgm:presLayoutVars>
          <dgm:bulletEnabled val="1"/>
        </dgm:presLayoutVars>
      </dgm:prSet>
      <dgm:spPr/>
    </dgm:pt>
    <dgm:pt modelId="{3C0D8526-C83F-4FF5-AEEA-7B2D7EA1B995}" type="pres">
      <dgm:prSet presAssocID="{57E0ECD4-1C0C-4F08-B9FB-5F1DBB280D0D}" presName="sibTrans" presStyleLbl="sibTrans1D1" presStyleIdx="4" presStyleCnt="10"/>
      <dgm:spPr/>
    </dgm:pt>
    <dgm:pt modelId="{5FF8B434-55F3-4990-A41D-AFAE2F767D12}" type="pres">
      <dgm:prSet presAssocID="{57E0ECD4-1C0C-4F08-B9FB-5F1DBB280D0D}" presName="connectorText" presStyleLbl="sibTrans1D1" presStyleIdx="4" presStyleCnt="10"/>
      <dgm:spPr/>
    </dgm:pt>
    <dgm:pt modelId="{03DDC20D-2BC7-4A7F-B65D-71ECC67D3BB2}" type="pres">
      <dgm:prSet presAssocID="{2A16FA74-4167-495A-9008-3D68D7DBDF84}" presName="node" presStyleLbl="node1" presStyleIdx="5" presStyleCnt="11">
        <dgm:presLayoutVars>
          <dgm:bulletEnabled val="1"/>
        </dgm:presLayoutVars>
      </dgm:prSet>
      <dgm:spPr/>
    </dgm:pt>
    <dgm:pt modelId="{C5DBDEE1-F272-49F7-B52F-B35237E3A8E9}" type="pres">
      <dgm:prSet presAssocID="{713EC3FD-25C9-4C26-999E-80E7A1955B20}" presName="sibTrans" presStyleLbl="sibTrans1D1" presStyleIdx="5" presStyleCnt="10"/>
      <dgm:spPr/>
    </dgm:pt>
    <dgm:pt modelId="{2FBCC3D4-4541-477B-ADF0-FB6C8C03A8E9}" type="pres">
      <dgm:prSet presAssocID="{713EC3FD-25C9-4C26-999E-80E7A1955B20}" presName="connectorText" presStyleLbl="sibTrans1D1" presStyleIdx="5" presStyleCnt="10"/>
      <dgm:spPr/>
    </dgm:pt>
    <dgm:pt modelId="{0D7D8AEC-385C-480A-B16E-0CABAA324FB4}" type="pres">
      <dgm:prSet presAssocID="{6040E659-61A8-4AF6-8590-571A84786E34}" presName="node" presStyleLbl="node1" presStyleIdx="6" presStyleCnt="11">
        <dgm:presLayoutVars>
          <dgm:bulletEnabled val="1"/>
        </dgm:presLayoutVars>
      </dgm:prSet>
      <dgm:spPr/>
    </dgm:pt>
    <dgm:pt modelId="{10DD2FF6-9009-4BD7-B54B-8D4D64B0DDC9}" type="pres">
      <dgm:prSet presAssocID="{0697AAB4-771C-4BA0-9077-B55B3809C9B6}" presName="sibTrans" presStyleLbl="sibTrans1D1" presStyleIdx="6" presStyleCnt="10"/>
      <dgm:spPr/>
    </dgm:pt>
    <dgm:pt modelId="{23824FAF-75B7-43BF-B4FE-0DF6CB67886D}" type="pres">
      <dgm:prSet presAssocID="{0697AAB4-771C-4BA0-9077-B55B3809C9B6}" presName="connectorText" presStyleLbl="sibTrans1D1" presStyleIdx="6" presStyleCnt="10"/>
      <dgm:spPr/>
    </dgm:pt>
    <dgm:pt modelId="{8CFC8666-F769-430B-9DBE-F22A44106224}" type="pres">
      <dgm:prSet presAssocID="{980A98BD-468F-4DFA-B3A4-F1A22DE1F9BC}" presName="node" presStyleLbl="node1" presStyleIdx="7" presStyleCnt="11">
        <dgm:presLayoutVars>
          <dgm:bulletEnabled val="1"/>
        </dgm:presLayoutVars>
      </dgm:prSet>
      <dgm:spPr/>
    </dgm:pt>
    <dgm:pt modelId="{BB873533-96F9-4225-A575-486B91898942}" type="pres">
      <dgm:prSet presAssocID="{E12BB2A2-241C-444D-BD67-340C467F89D0}" presName="sibTrans" presStyleLbl="sibTrans1D1" presStyleIdx="7" presStyleCnt="10"/>
      <dgm:spPr/>
    </dgm:pt>
    <dgm:pt modelId="{A1E51E35-E730-4E0D-A736-38BE10CE1AC4}" type="pres">
      <dgm:prSet presAssocID="{E12BB2A2-241C-444D-BD67-340C467F89D0}" presName="connectorText" presStyleLbl="sibTrans1D1" presStyleIdx="7" presStyleCnt="10"/>
      <dgm:spPr/>
    </dgm:pt>
    <dgm:pt modelId="{F5240E48-D468-4B74-907B-42BB4F5C2F4D}" type="pres">
      <dgm:prSet presAssocID="{815968E0-644C-4440-A445-9FDD8E3C2785}" presName="node" presStyleLbl="node1" presStyleIdx="8" presStyleCnt="11">
        <dgm:presLayoutVars>
          <dgm:bulletEnabled val="1"/>
        </dgm:presLayoutVars>
      </dgm:prSet>
      <dgm:spPr/>
    </dgm:pt>
    <dgm:pt modelId="{97D5BD06-05AF-43A9-AED1-28E239E3D12A}" type="pres">
      <dgm:prSet presAssocID="{1F63E5BA-7BA6-4644-8A33-583B96E90FF6}" presName="sibTrans" presStyleLbl="sibTrans1D1" presStyleIdx="8" presStyleCnt="10"/>
      <dgm:spPr/>
    </dgm:pt>
    <dgm:pt modelId="{02D7C579-2A2A-46EF-ABCD-7B950949BAA9}" type="pres">
      <dgm:prSet presAssocID="{1F63E5BA-7BA6-4644-8A33-583B96E90FF6}" presName="connectorText" presStyleLbl="sibTrans1D1" presStyleIdx="8" presStyleCnt="10"/>
      <dgm:spPr/>
    </dgm:pt>
    <dgm:pt modelId="{83A30F4A-E346-46B6-9AB5-091D7556CE51}" type="pres">
      <dgm:prSet presAssocID="{22B72DFC-E9D2-4927-B124-8FB84C172C28}" presName="node" presStyleLbl="node1" presStyleIdx="9" presStyleCnt="11">
        <dgm:presLayoutVars>
          <dgm:bulletEnabled val="1"/>
        </dgm:presLayoutVars>
      </dgm:prSet>
      <dgm:spPr/>
    </dgm:pt>
    <dgm:pt modelId="{87D1CFB5-D92D-45F0-BCF1-B314EA3547BD}" type="pres">
      <dgm:prSet presAssocID="{28EB6D7B-313C-4CBE-8297-1D58C4500E03}" presName="sibTrans" presStyleLbl="sibTrans1D1" presStyleIdx="9" presStyleCnt="10"/>
      <dgm:spPr/>
    </dgm:pt>
    <dgm:pt modelId="{7127635F-4753-411F-BE6E-0ED8132D151F}" type="pres">
      <dgm:prSet presAssocID="{28EB6D7B-313C-4CBE-8297-1D58C4500E03}" presName="connectorText" presStyleLbl="sibTrans1D1" presStyleIdx="9" presStyleCnt="10"/>
      <dgm:spPr/>
    </dgm:pt>
    <dgm:pt modelId="{E7D399FF-C9E9-4555-A7C4-60EC570D4D52}" type="pres">
      <dgm:prSet presAssocID="{8E71F70E-75BE-423C-97A2-B5FE72F9AF87}" presName="node" presStyleLbl="node1" presStyleIdx="10" presStyleCnt="11">
        <dgm:presLayoutVars>
          <dgm:bulletEnabled val="1"/>
        </dgm:presLayoutVars>
      </dgm:prSet>
      <dgm:spPr/>
    </dgm:pt>
  </dgm:ptLst>
  <dgm:cxnLst>
    <dgm:cxn modelId="{0C50F610-00BD-4409-96E2-3E9100B48ACA}" type="presOf" srcId="{4D3637E9-1EB7-40A1-BB61-1960B14773A3}" destId="{D193F006-5D18-4442-A063-12B9D2D16658}" srcOrd="0" destOrd="0" presId="urn:microsoft.com/office/officeart/2016/7/layout/RepeatingBendingProcessNew"/>
    <dgm:cxn modelId="{3F131A17-D0A5-4A45-A56F-BFAA1A93F3E3}" type="presOf" srcId="{7CEC86ED-597D-4A18-9571-A6263867BAFB}" destId="{1AF0875C-FE21-4913-96E1-EC42C1AC513D}" srcOrd="0" destOrd="0" presId="urn:microsoft.com/office/officeart/2016/7/layout/RepeatingBendingProcessNew"/>
    <dgm:cxn modelId="{1D290627-8AFA-4D20-A56A-277C43E6D8E8}" type="presOf" srcId="{D4EE3E97-02EF-4968-A68A-412E15AD9968}" destId="{2E68FF49-CC56-450A-925D-A1580BED6533}" srcOrd="0" destOrd="0" presId="urn:microsoft.com/office/officeart/2016/7/layout/RepeatingBendingProcessNew"/>
    <dgm:cxn modelId="{677DE339-D5DF-49B2-88AD-393710877AFB}" srcId="{4D3637E9-1EB7-40A1-BB61-1960B14773A3}" destId="{815968E0-644C-4440-A445-9FDD8E3C2785}" srcOrd="8" destOrd="0" parTransId="{70A559A6-EE02-459D-B414-FDBE4BDF9246}" sibTransId="{1F63E5BA-7BA6-4644-8A33-583B96E90FF6}"/>
    <dgm:cxn modelId="{9821523D-8182-4919-A009-24B4B65DB604}" type="presOf" srcId="{57E0ECD4-1C0C-4F08-B9FB-5F1DBB280D0D}" destId="{3C0D8526-C83F-4FF5-AEEA-7B2D7EA1B995}" srcOrd="0" destOrd="0" presId="urn:microsoft.com/office/officeart/2016/7/layout/RepeatingBendingProcessNew"/>
    <dgm:cxn modelId="{7E64DC3E-26E2-4D0C-A1E2-B056D8B5E4BD}" srcId="{4D3637E9-1EB7-40A1-BB61-1960B14773A3}" destId="{26B0CDC1-EB86-442C-8F5A-15DF67C4175B}" srcOrd="3" destOrd="0" parTransId="{4B95DDFF-5AF4-485F-BF1A-FE288739C06F}" sibTransId="{3D78E246-4F9C-42FE-A77A-74A81D616EA0}"/>
    <dgm:cxn modelId="{744D8240-FEAB-4F0A-88DF-D16E6A6991F4}" srcId="{4D3637E9-1EB7-40A1-BB61-1960B14773A3}" destId="{D4EE3E97-02EF-4968-A68A-412E15AD9968}" srcOrd="1" destOrd="0" parTransId="{1DB0C992-4BEB-44EC-93DE-6A4AE669B966}" sibTransId="{3184443E-E54A-49EE-8A4F-87DEBF259FDA}"/>
    <dgm:cxn modelId="{FBC32742-7403-4165-B507-E399801C4E96}" type="presOf" srcId="{8E71F70E-75BE-423C-97A2-B5FE72F9AF87}" destId="{E7D399FF-C9E9-4555-A7C4-60EC570D4D52}" srcOrd="0" destOrd="0" presId="urn:microsoft.com/office/officeart/2016/7/layout/RepeatingBendingProcessNew"/>
    <dgm:cxn modelId="{2B9DF364-B20D-4E9F-87BA-D8AEEABE07EE}" type="presOf" srcId="{0697AAB4-771C-4BA0-9077-B55B3809C9B6}" destId="{10DD2FF6-9009-4BD7-B54B-8D4D64B0DDC9}" srcOrd="0" destOrd="0" presId="urn:microsoft.com/office/officeart/2016/7/layout/RepeatingBendingProcessNew"/>
    <dgm:cxn modelId="{66FFE566-216D-4899-B5A8-6E2B404D0686}" type="presOf" srcId="{1F63E5BA-7BA6-4644-8A33-583B96E90FF6}" destId="{02D7C579-2A2A-46EF-ABCD-7B950949BAA9}" srcOrd="1" destOrd="0" presId="urn:microsoft.com/office/officeart/2016/7/layout/RepeatingBendingProcessNew"/>
    <dgm:cxn modelId="{48A1EC6A-234B-4B35-9839-9E45CD1798F2}" type="presOf" srcId="{12EC98C2-1756-421A-B878-E4F378F85DC6}" destId="{B948577A-499C-4841-89AD-C7DF36026F7C}" srcOrd="0" destOrd="0" presId="urn:microsoft.com/office/officeart/2016/7/layout/RepeatingBendingProcessNew"/>
    <dgm:cxn modelId="{53AC8F6C-75AA-48C6-9B56-3251B696C8CD}" type="presOf" srcId="{E12BB2A2-241C-444D-BD67-340C467F89D0}" destId="{A1E51E35-E730-4E0D-A736-38BE10CE1AC4}" srcOrd="1" destOrd="0" presId="urn:microsoft.com/office/officeart/2016/7/layout/RepeatingBendingProcessNew"/>
    <dgm:cxn modelId="{4FAA8D6D-A1EB-4652-A5F5-FC196FB1C8EA}" type="presOf" srcId="{E12BB2A2-241C-444D-BD67-340C467F89D0}" destId="{BB873533-96F9-4225-A575-486B91898942}" srcOrd="0" destOrd="0" presId="urn:microsoft.com/office/officeart/2016/7/layout/RepeatingBendingProcessNew"/>
    <dgm:cxn modelId="{5ADDF050-EA08-4147-80ED-7C8709A0E001}" type="presOf" srcId="{57E0ECD4-1C0C-4F08-B9FB-5F1DBB280D0D}" destId="{5FF8B434-55F3-4990-A41D-AFAE2F767D12}" srcOrd="1" destOrd="0" presId="urn:microsoft.com/office/officeart/2016/7/layout/RepeatingBendingProcessNew"/>
    <dgm:cxn modelId="{40D39E51-2AB1-48F1-958D-914C3CF88220}" type="presOf" srcId="{3184443E-E54A-49EE-8A4F-87DEBF259FDA}" destId="{0CFE6878-0E54-499F-89BF-F21511A557CC}" srcOrd="1" destOrd="0" presId="urn:microsoft.com/office/officeart/2016/7/layout/RepeatingBendingProcessNew"/>
    <dgm:cxn modelId="{3BDBCA71-8EE8-409A-AC76-C19EA0BDB902}" type="presOf" srcId="{6040E659-61A8-4AF6-8590-571A84786E34}" destId="{0D7D8AEC-385C-480A-B16E-0CABAA324FB4}" srcOrd="0" destOrd="0" presId="urn:microsoft.com/office/officeart/2016/7/layout/RepeatingBendingProcessNew"/>
    <dgm:cxn modelId="{EC2D7F72-2D3C-4FAB-843C-6DD95C1672C9}" srcId="{4D3637E9-1EB7-40A1-BB61-1960B14773A3}" destId="{22B72DFC-E9D2-4927-B124-8FB84C172C28}" srcOrd="9" destOrd="0" parTransId="{1FCD9364-3F67-43DA-84E9-41500F8E56AF}" sibTransId="{28EB6D7B-313C-4CBE-8297-1D58C4500E03}"/>
    <dgm:cxn modelId="{BF3BC373-613D-44BB-81AD-1588B0291392}" type="presOf" srcId="{12EC98C2-1756-421A-B878-E4F378F85DC6}" destId="{5AC11BEB-4333-4FD4-A59C-63C145A8614D}" srcOrd="1" destOrd="0" presId="urn:microsoft.com/office/officeart/2016/7/layout/RepeatingBendingProcessNew"/>
    <dgm:cxn modelId="{47A1187F-6DB4-494A-A9BF-2E070EAA5A20}" type="presOf" srcId="{2A16FA74-4167-495A-9008-3D68D7DBDF84}" destId="{03DDC20D-2BC7-4A7F-B65D-71ECC67D3BB2}" srcOrd="0" destOrd="0" presId="urn:microsoft.com/office/officeart/2016/7/layout/RepeatingBendingProcessNew"/>
    <dgm:cxn modelId="{89EE5183-0F04-4914-91B9-9F330A1BA264}" type="presOf" srcId="{77776472-D980-42B4-BF39-428016A78BB9}" destId="{77CA5D37-0637-411A-B5DD-240F16DC481A}" srcOrd="1" destOrd="0" presId="urn:microsoft.com/office/officeart/2016/7/layout/RepeatingBendingProcessNew"/>
    <dgm:cxn modelId="{ED168086-F7DB-46BA-9F8C-A1E2405B591F}" type="presOf" srcId="{28EB6D7B-313C-4CBE-8297-1D58C4500E03}" destId="{7127635F-4753-411F-BE6E-0ED8132D151F}" srcOrd="1" destOrd="0" presId="urn:microsoft.com/office/officeart/2016/7/layout/RepeatingBendingProcessNew"/>
    <dgm:cxn modelId="{BA0C2389-484E-4B1D-822E-FC687FBAB046}" type="presOf" srcId="{D7489715-E06C-4A6D-B9CF-1F5F38A7F016}" destId="{FC51A17D-16F4-4953-99CA-6AD53834C086}" srcOrd="0" destOrd="0" presId="urn:microsoft.com/office/officeart/2016/7/layout/RepeatingBendingProcessNew"/>
    <dgm:cxn modelId="{3E226E89-B185-4713-95ED-BF7DE02D6FED}" srcId="{4D3637E9-1EB7-40A1-BB61-1960B14773A3}" destId="{2A16FA74-4167-495A-9008-3D68D7DBDF84}" srcOrd="5" destOrd="0" parTransId="{5390D23A-A5E8-41A6-B2C9-C489D476A3A6}" sibTransId="{713EC3FD-25C9-4C26-999E-80E7A1955B20}"/>
    <dgm:cxn modelId="{AF4A8C8D-910C-45E4-9DC2-28D246D24768}" type="presOf" srcId="{713EC3FD-25C9-4C26-999E-80E7A1955B20}" destId="{C5DBDEE1-F272-49F7-B52F-B35237E3A8E9}" srcOrd="0" destOrd="0" presId="urn:microsoft.com/office/officeart/2016/7/layout/RepeatingBendingProcessNew"/>
    <dgm:cxn modelId="{CFCB2492-8802-41F9-B317-0819271F6C41}" srcId="{4D3637E9-1EB7-40A1-BB61-1960B14773A3}" destId="{6040E659-61A8-4AF6-8590-571A84786E34}" srcOrd="6" destOrd="0" parTransId="{553AC5FE-86F7-40EE-84B3-57EEFF603F21}" sibTransId="{0697AAB4-771C-4BA0-9077-B55B3809C9B6}"/>
    <dgm:cxn modelId="{B8C22A92-5180-47D0-8B2F-0AA8AE739E2C}" type="presOf" srcId="{26B0CDC1-EB86-442C-8F5A-15DF67C4175B}" destId="{32FA9D7D-3A12-4D5E-8176-23517E3A6F1B}" srcOrd="0" destOrd="0" presId="urn:microsoft.com/office/officeart/2016/7/layout/RepeatingBendingProcessNew"/>
    <dgm:cxn modelId="{575FE49A-BC92-4F57-8C29-E9991DCDD404}" type="presOf" srcId="{815968E0-644C-4440-A445-9FDD8E3C2785}" destId="{F5240E48-D468-4B74-907B-42BB4F5C2F4D}" srcOrd="0" destOrd="0" presId="urn:microsoft.com/office/officeart/2016/7/layout/RepeatingBendingProcessNew"/>
    <dgm:cxn modelId="{66F5E69A-3C56-424C-B7A1-19A538615083}" srcId="{4D3637E9-1EB7-40A1-BB61-1960B14773A3}" destId="{980A98BD-468F-4DFA-B3A4-F1A22DE1F9BC}" srcOrd="7" destOrd="0" parTransId="{DBA915A6-9E0E-44ED-B893-C11431CBDCE6}" sibTransId="{E12BB2A2-241C-444D-BD67-340C467F89D0}"/>
    <dgm:cxn modelId="{F6615C9F-DF76-4451-9251-528E694C7116}" type="presOf" srcId="{28EB6D7B-313C-4CBE-8297-1D58C4500E03}" destId="{87D1CFB5-D92D-45F0-BCF1-B314EA3547BD}" srcOrd="0" destOrd="0" presId="urn:microsoft.com/office/officeart/2016/7/layout/RepeatingBendingProcessNew"/>
    <dgm:cxn modelId="{8E978BA4-E14D-4EBC-8C8A-1F92812E8E21}" type="presOf" srcId="{1F63E5BA-7BA6-4644-8A33-583B96E90FF6}" destId="{97D5BD06-05AF-43A9-AED1-28E239E3D12A}" srcOrd="0" destOrd="0" presId="urn:microsoft.com/office/officeart/2016/7/layout/RepeatingBendingProcessNew"/>
    <dgm:cxn modelId="{B4332AAE-DA73-4AA6-B0EA-D2EB2F0A0477}" srcId="{4D3637E9-1EB7-40A1-BB61-1960B14773A3}" destId="{7CEC86ED-597D-4A18-9571-A6263867BAFB}" srcOrd="2" destOrd="0" parTransId="{33C01307-83CC-4489-9B37-8156458722E1}" sibTransId="{77776472-D980-42B4-BF39-428016A78BB9}"/>
    <dgm:cxn modelId="{BA9DF0B2-D7E7-4DF1-9B91-57C35318078F}" type="presOf" srcId="{713EC3FD-25C9-4C26-999E-80E7A1955B20}" destId="{2FBCC3D4-4541-477B-ADF0-FB6C8C03A8E9}" srcOrd="1" destOrd="0" presId="urn:microsoft.com/office/officeart/2016/7/layout/RepeatingBendingProcessNew"/>
    <dgm:cxn modelId="{90F7C8CE-C0AD-4245-8BAF-601D3F3E3A07}" type="presOf" srcId="{22B72DFC-E9D2-4927-B124-8FB84C172C28}" destId="{83A30F4A-E346-46B6-9AB5-091D7556CE51}" srcOrd="0" destOrd="0" presId="urn:microsoft.com/office/officeart/2016/7/layout/RepeatingBendingProcessNew"/>
    <dgm:cxn modelId="{2E43B6D2-1A89-4CAE-9F37-4E453AC49EBF}" type="presOf" srcId="{3D78E246-4F9C-42FE-A77A-74A81D616EA0}" destId="{3E56CEA0-80D0-4335-BB3A-AC01D4864B33}" srcOrd="0" destOrd="0" presId="urn:microsoft.com/office/officeart/2016/7/layout/RepeatingBendingProcessNew"/>
    <dgm:cxn modelId="{9B867BDD-60BA-426C-92A8-5FD6EB178667}" type="presOf" srcId="{980A98BD-468F-4DFA-B3A4-F1A22DE1F9BC}" destId="{8CFC8666-F769-430B-9DBE-F22A44106224}" srcOrd="0" destOrd="0" presId="urn:microsoft.com/office/officeart/2016/7/layout/RepeatingBendingProcessNew"/>
    <dgm:cxn modelId="{073FE0DD-B67A-4771-A205-053399E411D0}" type="presOf" srcId="{0697AAB4-771C-4BA0-9077-B55B3809C9B6}" destId="{23824FAF-75B7-43BF-B4FE-0DF6CB67886D}" srcOrd="1" destOrd="0" presId="urn:microsoft.com/office/officeart/2016/7/layout/RepeatingBendingProcessNew"/>
    <dgm:cxn modelId="{0ED457DF-167B-4080-89DB-67F7FCBCDF62}" srcId="{4D3637E9-1EB7-40A1-BB61-1960B14773A3}" destId="{8E71F70E-75BE-423C-97A2-B5FE72F9AF87}" srcOrd="10" destOrd="0" parTransId="{DD98A840-9F21-4A30-AD06-0BCFD4644109}" sibTransId="{3559F8E9-A8A3-4C06-BBBE-E71D5CFE2900}"/>
    <dgm:cxn modelId="{24FF97E6-0538-41B2-A2DE-8C6DF314B951}" type="presOf" srcId="{3184443E-E54A-49EE-8A4F-87DEBF259FDA}" destId="{822462F8-C4B8-4128-A27E-BE2B62EB6E85}" srcOrd="0" destOrd="0" presId="urn:microsoft.com/office/officeart/2016/7/layout/RepeatingBendingProcessNew"/>
    <dgm:cxn modelId="{CDEB91EC-BB66-49BF-8C11-2CFE61E82254}" type="presOf" srcId="{3D78E246-4F9C-42FE-A77A-74A81D616EA0}" destId="{CDF911AF-D5CF-45DC-80B5-9590F4204F69}" srcOrd="1" destOrd="0" presId="urn:microsoft.com/office/officeart/2016/7/layout/RepeatingBendingProcessNew"/>
    <dgm:cxn modelId="{F2F2D9EC-3DE1-4B14-8CAB-6AFAB2BFCC66}" type="presOf" srcId="{B840F5D2-6CE8-45CB-8788-D7EADD09070C}" destId="{557A19B8-AC9D-4CF5-9718-8699A67C55EE}" srcOrd="0" destOrd="0" presId="urn:microsoft.com/office/officeart/2016/7/layout/RepeatingBendingProcessNew"/>
    <dgm:cxn modelId="{23530CF8-EB12-406A-A63B-D39442DB7353}" srcId="{4D3637E9-1EB7-40A1-BB61-1960B14773A3}" destId="{B840F5D2-6CE8-45CB-8788-D7EADD09070C}" srcOrd="4" destOrd="0" parTransId="{65C9423E-AB02-4DAC-999D-CE2CE6892068}" sibTransId="{57E0ECD4-1C0C-4F08-B9FB-5F1DBB280D0D}"/>
    <dgm:cxn modelId="{54BC57FD-CF84-4D5B-BAA8-02A8C93E3D1A}" srcId="{4D3637E9-1EB7-40A1-BB61-1960B14773A3}" destId="{D7489715-E06C-4A6D-B9CF-1F5F38A7F016}" srcOrd="0" destOrd="0" parTransId="{5631B21D-3F40-433B-86C2-CE598005A288}" sibTransId="{12EC98C2-1756-421A-B878-E4F378F85DC6}"/>
    <dgm:cxn modelId="{7B19F0FF-FA64-4DAC-AEE5-27AB167AC552}" type="presOf" srcId="{77776472-D980-42B4-BF39-428016A78BB9}" destId="{DA06F9A0-9FDF-4637-9877-E6158084DEB8}" srcOrd="0" destOrd="0" presId="urn:microsoft.com/office/officeart/2016/7/layout/RepeatingBendingProcessNew"/>
    <dgm:cxn modelId="{2C731F81-465A-4DE8-8103-2D32007DE0AF}" type="presParOf" srcId="{D193F006-5D18-4442-A063-12B9D2D16658}" destId="{FC51A17D-16F4-4953-99CA-6AD53834C086}" srcOrd="0" destOrd="0" presId="urn:microsoft.com/office/officeart/2016/7/layout/RepeatingBendingProcessNew"/>
    <dgm:cxn modelId="{02F9FD99-649E-4E62-BA75-2066C4580DA8}" type="presParOf" srcId="{D193F006-5D18-4442-A063-12B9D2D16658}" destId="{B948577A-499C-4841-89AD-C7DF36026F7C}" srcOrd="1" destOrd="0" presId="urn:microsoft.com/office/officeart/2016/7/layout/RepeatingBendingProcessNew"/>
    <dgm:cxn modelId="{E4069866-30A2-4A27-8C59-C5159237E986}" type="presParOf" srcId="{B948577A-499C-4841-89AD-C7DF36026F7C}" destId="{5AC11BEB-4333-4FD4-A59C-63C145A8614D}" srcOrd="0" destOrd="0" presId="urn:microsoft.com/office/officeart/2016/7/layout/RepeatingBendingProcessNew"/>
    <dgm:cxn modelId="{2F40460A-8F3F-42B9-8577-7254842D9BFB}" type="presParOf" srcId="{D193F006-5D18-4442-A063-12B9D2D16658}" destId="{2E68FF49-CC56-450A-925D-A1580BED6533}" srcOrd="2" destOrd="0" presId="urn:microsoft.com/office/officeart/2016/7/layout/RepeatingBendingProcessNew"/>
    <dgm:cxn modelId="{ADE9DD64-9F1D-405C-B9A3-C0F40AEA46EB}" type="presParOf" srcId="{D193F006-5D18-4442-A063-12B9D2D16658}" destId="{822462F8-C4B8-4128-A27E-BE2B62EB6E85}" srcOrd="3" destOrd="0" presId="urn:microsoft.com/office/officeart/2016/7/layout/RepeatingBendingProcessNew"/>
    <dgm:cxn modelId="{411B5C70-0E2A-45CC-B42D-ECA029E77766}" type="presParOf" srcId="{822462F8-C4B8-4128-A27E-BE2B62EB6E85}" destId="{0CFE6878-0E54-499F-89BF-F21511A557CC}" srcOrd="0" destOrd="0" presId="urn:microsoft.com/office/officeart/2016/7/layout/RepeatingBendingProcessNew"/>
    <dgm:cxn modelId="{B20920C8-ACF7-4E43-983D-62E65D8AD7E6}" type="presParOf" srcId="{D193F006-5D18-4442-A063-12B9D2D16658}" destId="{1AF0875C-FE21-4913-96E1-EC42C1AC513D}" srcOrd="4" destOrd="0" presId="urn:microsoft.com/office/officeart/2016/7/layout/RepeatingBendingProcessNew"/>
    <dgm:cxn modelId="{8C6F3129-239E-4258-A235-28CE4EDFA31C}" type="presParOf" srcId="{D193F006-5D18-4442-A063-12B9D2D16658}" destId="{DA06F9A0-9FDF-4637-9877-E6158084DEB8}" srcOrd="5" destOrd="0" presId="urn:microsoft.com/office/officeart/2016/7/layout/RepeatingBendingProcessNew"/>
    <dgm:cxn modelId="{ABC2461E-28A9-4B33-9577-5B84F7D96591}" type="presParOf" srcId="{DA06F9A0-9FDF-4637-9877-E6158084DEB8}" destId="{77CA5D37-0637-411A-B5DD-240F16DC481A}" srcOrd="0" destOrd="0" presId="urn:microsoft.com/office/officeart/2016/7/layout/RepeatingBendingProcessNew"/>
    <dgm:cxn modelId="{EA961C7C-73C7-4766-9B98-481880F647E8}" type="presParOf" srcId="{D193F006-5D18-4442-A063-12B9D2D16658}" destId="{32FA9D7D-3A12-4D5E-8176-23517E3A6F1B}" srcOrd="6" destOrd="0" presId="urn:microsoft.com/office/officeart/2016/7/layout/RepeatingBendingProcessNew"/>
    <dgm:cxn modelId="{7D4A80C6-4936-47FD-8C72-9BC19AACF79D}" type="presParOf" srcId="{D193F006-5D18-4442-A063-12B9D2D16658}" destId="{3E56CEA0-80D0-4335-BB3A-AC01D4864B33}" srcOrd="7" destOrd="0" presId="urn:microsoft.com/office/officeart/2016/7/layout/RepeatingBendingProcessNew"/>
    <dgm:cxn modelId="{EC656E64-77D2-4A21-846D-6A58A4205D39}" type="presParOf" srcId="{3E56CEA0-80D0-4335-BB3A-AC01D4864B33}" destId="{CDF911AF-D5CF-45DC-80B5-9590F4204F69}" srcOrd="0" destOrd="0" presId="urn:microsoft.com/office/officeart/2016/7/layout/RepeatingBendingProcessNew"/>
    <dgm:cxn modelId="{84219BC3-8414-4173-A2B5-44FCA3E49C54}" type="presParOf" srcId="{D193F006-5D18-4442-A063-12B9D2D16658}" destId="{557A19B8-AC9D-4CF5-9718-8699A67C55EE}" srcOrd="8" destOrd="0" presId="urn:microsoft.com/office/officeart/2016/7/layout/RepeatingBendingProcessNew"/>
    <dgm:cxn modelId="{6CEFDE07-5173-4603-AE6B-998E3C67C2B3}" type="presParOf" srcId="{D193F006-5D18-4442-A063-12B9D2D16658}" destId="{3C0D8526-C83F-4FF5-AEEA-7B2D7EA1B995}" srcOrd="9" destOrd="0" presId="urn:microsoft.com/office/officeart/2016/7/layout/RepeatingBendingProcessNew"/>
    <dgm:cxn modelId="{0DFFA663-816C-4D31-8221-87DA9FBAA7D3}" type="presParOf" srcId="{3C0D8526-C83F-4FF5-AEEA-7B2D7EA1B995}" destId="{5FF8B434-55F3-4990-A41D-AFAE2F767D12}" srcOrd="0" destOrd="0" presId="urn:microsoft.com/office/officeart/2016/7/layout/RepeatingBendingProcessNew"/>
    <dgm:cxn modelId="{F76F9B7B-88F9-47FE-849C-0DD185ADBED8}" type="presParOf" srcId="{D193F006-5D18-4442-A063-12B9D2D16658}" destId="{03DDC20D-2BC7-4A7F-B65D-71ECC67D3BB2}" srcOrd="10" destOrd="0" presId="urn:microsoft.com/office/officeart/2016/7/layout/RepeatingBendingProcessNew"/>
    <dgm:cxn modelId="{9C8D21DF-5763-4FE3-98EE-7E058FD62AD0}" type="presParOf" srcId="{D193F006-5D18-4442-A063-12B9D2D16658}" destId="{C5DBDEE1-F272-49F7-B52F-B35237E3A8E9}" srcOrd="11" destOrd="0" presId="urn:microsoft.com/office/officeart/2016/7/layout/RepeatingBendingProcessNew"/>
    <dgm:cxn modelId="{7531DE62-FEA5-4547-A2F4-1E5B884147E6}" type="presParOf" srcId="{C5DBDEE1-F272-49F7-B52F-B35237E3A8E9}" destId="{2FBCC3D4-4541-477B-ADF0-FB6C8C03A8E9}" srcOrd="0" destOrd="0" presId="urn:microsoft.com/office/officeart/2016/7/layout/RepeatingBendingProcessNew"/>
    <dgm:cxn modelId="{187C552B-EA40-48E8-8BC0-EAB2A112CE51}" type="presParOf" srcId="{D193F006-5D18-4442-A063-12B9D2D16658}" destId="{0D7D8AEC-385C-480A-B16E-0CABAA324FB4}" srcOrd="12" destOrd="0" presId="urn:microsoft.com/office/officeart/2016/7/layout/RepeatingBendingProcessNew"/>
    <dgm:cxn modelId="{901104F8-D002-4C20-AD36-6810AD6819ED}" type="presParOf" srcId="{D193F006-5D18-4442-A063-12B9D2D16658}" destId="{10DD2FF6-9009-4BD7-B54B-8D4D64B0DDC9}" srcOrd="13" destOrd="0" presId="urn:microsoft.com/office/officeart/2016/7/layout/RepeatingBendingProcessNew"/>
    <dgm:cxn modelId="{F862F24C-7AC5-4FAC-9EB4-7E3F7B27DEBD}" type="presParOf" srcId="{10DD2FF6-9009-4BD7-B54B-8D4D64B0DDC9}" destId="{23824FAF-75B7-43BF-B4FE-0DF6CB67886D}" srcOrd="0" destOrd="0" presId="urn:microsoft.com/office/officeart/2016/7/layout/RepeatingBendingProcessNew"/>
    <dgm:cxn modelId="{B4D7C679-B95D-4A14-AEE9-EB0AD1E9A31D}" type="presParOf" srcId="{D193F006-5D18-4442-A063-12B9D2D16658}" destId="{8CFC8666-F769-430B-9DBE-F22A44106224}" srcOrd="14" destOrd="0" presId="urn:microsoft.com/office/officeart/2016/7/layout/RepeatingBendingProcessNew"/>
    <dgm:cxn modelId="{DD883945-5FA4-468D-A782-42A11D9DE58B}" type="presParOf" srcId="{D193F006-5D18-4442-A063-12B9D2D16658}" destId="{BB873533-96F9-4225-A575-486B91898942}" srcOrd="15" destOrd="0" presId="urn:microsoft.com/office/officeart/2016/7/layout/RepeatingBendingProcessNew"/>
    <dgm:cxn modelId="{015E4C47-4034-40A2-8729-1188A917747E}" type="presParOf" srcId="{BB873533-96F9-4225-A575-486B91898942}" destId="{A1E51E35-E730-4E0D-A736-38BE10CE1AC4}" srcOrd="0" destOrd="0" presId="urn:microsoft.com/office/officeart/2016/7/layout/RepeatingBendingProcessNew"/>
    <dgm:cxn modelId="{3A71C712-8371-4409-9EA8-AB6B7D678337}" type="presParOf" srcId="{D193F006-5D18-4442-A063-12B9D2D16658}" destId="{F5240E48-D468-4B74-907B-42BB4F5C2F4D}" srcOrd="16" destOrd="0" presId="urn:microsoft.com/office/officeart/2016/7/layout/RepeatingBendingProcessNew"/>
    <dgm:cxn modelId="{197553CB-05BB-41A5-A093-32A10DE52146}" type="presParOf" srcId="{D193F006-5D18-4442-A063-12B9D2D16658}" destId="{97D5BD06-05AF-43A9-AED1-28E239E3D12A}" srcOrd="17" destOrd="0" presId="urn:microsoft.com/office/officeart/2016/7/layout/RepeatingBendingProcessNew"/>
    <dgm:cxn modelId="{1CA9133E-4960-47AB-B969-3AA998245221}" type="presParOf" srcId="{97D5BD06-05AF-43A9-AED1-28E239E3D12A}" destId="{02D7C579-2A2A-46EF-ABCD-7B950949BAA9}" srcOrd="0" destOrd="0" presId="urn:microsoft.com/office/officeart/2016/7/layout/RepeatingBendingProcessNew"/>
    <dgm:cxn modelId="{8D8BEEC9-F154-4F41-B8DB-A82170A9E21A}" type="presParOf" srcId="{D193F006-5D18-4442-A063-12B9D2D16658}" destId="{83A30F4A-E346-46B6-9AB5-091D7556CE51}" srcOrd="18" destOrd="0" presId="urn:microsoft.com/office/officeart/2016/7/layout/RepeatingBendingProcessNew"/>
    <dgm:cxn modelId="{26D425BC-38BF-45B9-9906-D71A8C82C8F3}" type="presParOf" srcId="{D193F006-5D18-4442-A063-12B9D2D16658}" destId="{87D1CFB5-D92D-45F0-BCF1-B314EA3547BD}" srcOrd="19" destOrd="0" presId="urn:microsoft.com/office/officeart/2016/7/layout/RepeatingBendingProcessNew"/>
    <dgm:cxn modelId="{7AB471E5-2157-4C26-A856-D40B3C107EA0}" type="presParOf" srcId="{87D1CFB5-D92D-45F0-BCF1-B314EA3547BD}" destId="{7127635F-4753-411F-BE6E-0ED8132D151F}" srcOrd="0" destOrd="0" presId="urn:microsoft.com/office/officeart/2016/7/layout/RepeatingBendingProcessNew"/>
    <dgm:cxn modelId="{B15D51B7-3709-46BA-9DAD-5DABF530AAF8}" type="presParOf" srcId="{D193F006-5D18-4442-A063-12B9D2D16658}" destId="{E7D399FF-C9E9-4555-A7C4-60EC570D4D52}"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162414-D327-4C16-81B8-8A9DDFBDFD9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822979E4-7DC9-4182-9EF3-9B5A26165557}">
      <dgm:prSet/>
      <dgm:spPr/>
      <dgm:t>
        <a:bodyPr/>
        <a:lstStyle/>
        <a:p>
          <a:r>
            <a:rPr lang="en-US" b="1"/>
            <a:t>Real‑time monitoring</a:t>
          </a:r>
          <a:r>
            <a:rPr lang="en-US"/>
            <a:t> via helpline, social listening, CSO observers and district structures.</a:t>
          </a:r>
        </a:p>
      </dgm:t>
    </dgm:pt>
    <dgm:pt modelId="{1C9C31AD-B14B-4741-9D2C-16D3F3849681}" type="parTrans" cxnId="{F3EF1008-75B5-4F49-9D63-D1121E1C45CD}">
      <dgm:prSet/>
      <dgm:spPr/>
      <dgm:t>
        <a:bodyPr/>
        <a:lstStyle/>
        <a:p>
          <a:endParaRPr lang="en-US"/>
        </a:p>
      </dgm:t>
    </dgm:pt>
    <dgm:pt modelId="{C4C487F0-0E2E-4080-A550-CFA7A1CE6BE7}" type="sibTrans" cxnId="{F3EF1008-75B5-4F49-9D63-D1121E1C45CD}">
      <dgm:prSet/>
      <dgm:spPr/>
      <dgm:t>
        <a:bodyPr/>
        <a:lstStyle/>
        <a:p>
          <a:endParaRPr lang="en-US"/>
        </a:p>
      </dgm:t>
    </dgm:pt>
    <dgm:pt modelId="{35CA0B11-0376-4606-93E8-DCF189DE2CDC}">
      <dgm:prSet/>
      <dgm:spPr/>
      <dgm:t>
        <a:bodyPr/>
        <a:lstStyle/>
        <a:p>
          <a:r>
            <a:rPr lang="en-US" b="1"/>
            <a:t>Referral pathways</a:t>
          </a:r>
          <a:r>
            <a:rPr lang="en-US"/>
            <a:t> activated violence, neglect, exploitation, digital safety concerns.</a:t>
          </a:r>
        </a:p>
      </dgm:t>
    </dgm:pt>
    <dgm:pt modelId="{873C9B48-A9E2-4A99-BE61-6F924070031E}" type="parTrans" cxnId="{CA51ABDC-B786-4649-B76C-BB4AA022A499}">
      <dgm:prSet/>
      <dgm:spPr/>
      <dgm:t>
        <a:bodyPr/>
        <a:lstStyle/>
        <a:p>
          <a:endParaRPr lang="en-US"/>
        </a:p>
      </dgm:t>
    </dgm:pt>
    <dgm:pt modelId="{CA3C8447-7CB7-4373-AE58-40BEF947B53F}" type="sibTrans" cxnId="{CA51ABDC-B786-4649-B76C-BB4AA022A499}">
      <dgm:prSet/>
      <dgm:spPr/>
      <dgm:t>
        <a:bodyPr/>
        <a:lstStyle/>
        <a:p>
          <a:endParaRPr lang="en-US"/>
        </a:p>
      </dgm:t>
    </dgm:pt>
    <dgm:pt modelId="{B25C33A9-64B6-4CB3-AD89-FA4AFD53F67E}">
      <dgm:prSet/>
      <dgm:spPr/>
      <dgm:t>
        <a:bodyPr/>
        <a:lstStyle/>
        <a:p>
          <a:r>
            <a:rPr lang="en-US" b="1"/>
            <a:t>Rapid advocacy</a:t>
          </a:r>
          <a:r>
            <a:rPr lang="en-US"/>
            <a:t> targeting authorities, media and community structures.</a:t>
          </a:r>
        </a:p>
      </dgm:t>
    </dgm:pt>
    <dgm:pt modelId="{2A47E701-62E8-4324-B025-1DF499150264}" type="parTrans" cxnId="{5EC1EE8C-6B68-48C7-8D5E-E5D1230C0276}">
      <dgm:prSet/>
      <dgm:spPr/>
      <dgm:t>
        <a:bodyPr/>
        <a:lstStyle/>
        <a:p>
          <a:endParaRPr lang="en-US"/>
        </a:p>
      </dgm:t>
    </dgm:pt>
    <dgm:pt modelId="{7A7A6424-A76A-4E36-B994-52396D1FBEAF}" type="sibTrans" cxnId="{5EC1EE8C-6B68-48C7-8D5E-E5D1230C0276}">
      <dgm:prSet/>
      <dgm:spPr/>
      <dgm:t>
        <a:bodyPr/>
        <a:lstStyle/>
        <a:p>
          <a:endParaRPr lang="en-US"/>
        </a:p>
      </dgm:t>
    </dgm:pt>
    <dgm:pt modelId="{1B3094D8-1276-4B5D-A270-05A5A8778DCA}">
      <dgm:prSet/>
      <dgm:spPr/>
      <dgm:t>
        <a:bodyPr/>
        <a:lstStyle/>
        <a:p>
          <a:r>
            <a:rPr lang="en-US" b="1"/>
            <a:t>Daily analysis &amp; escalation</a:t>
          </a:r>
          <a:r>
            <a:rPr lang="en-US"/>
            <a:t> through UN system coordination structures.</a:t>
          </a:r>
        </a:p>
      </dgm:t>
    </dgm:pt>
    <dgm:pt modelId="{79B66273-E149-47D5-8A09-72907DF314C3}" type="parTrans" cxnId="{F1B5313D-81CD-4364-9219-B3B8D4209DDE}">
      <dgm:prSet/>
      <dgm:spPr/>
      <dgm:t>
        <a:bodyPr/>
        <a:lstStyle/>
        <a:p>
          <a:endParaRPr lang="en-US"/>
        </a:p>
      </dgm:t>
    </dgm:pt>
    <dgm:pt modelId="{CA395659-9558-4410-A5B9-8ACC6DA32375}" type="sibTrans" cxnId="{F1B5313D-81CD-4364-9219-B3B8D4209DDE}">
      <dgm:prSet/>
      <dgm:spPr/>
      <dgm:t>
        <a:bodyPr/>
        <a:lstStyle/>
        <a:p>
          <a:endParaRPr lang="en-US"/>
        </a:p>
      </dgm:t>
    </dgm:pt>
    <dgm:pt modelId="{1CB40FDC-8C48-4BA6-931C-A8A8109760D0}" type="pres">
      <dgm:prSet presAssocID="{1E162414-D327-4C16-81B8-8A9DDFBDFD94}" presName="diagram" presStyleCnt="0">
        <dgm:presLayoutVars>
          <dgm:dir/>
          <dgm:resizeHandles val="exact"/>
        </dgm:presLayoutVars>
      </dgm:prSet>
      <dgm:spPr/>
    </dgm:pt>
    <dgm:pt modelId="{0432A1BA-64DC-44C7-8E04-167C7B43ED8D}" type="pres">
      <dgm:prSet presAssocID="{822979E4-7DC9-4182-9EF3-9B5A26165557}" presName="node" presStyleLbl="node1" presStyleIdx="0" presStyleCnt="4">
        <dgm:presLayoutVars>
          <dgm:bulletEnabled val="1"/>
        </dgm:presLayoutVars>
      </dgm:prSet>
      <dgm:spPr/>
    </dgm:pt>
    <dgm:pt modelId="{3C2B1B79-6AD8-4ED9-AE2B-3A1FC93D3295}" type="pres">
      <dgm:prSet presAssocID="{C4C487F0-0E2E-4080-A550-CFA7A1CE6BE7}" presName="sibTrans" presStyleCnt="0"/>
      <dgm:spPr/>
    </dgm:pt>
    <dgm:pt modelId="{583D5263-8EF0-4129-A9FB-EB10E4430BF4}" type="pres">
      <dgm:prSet presAssocID="{35CA0B11-0376-4606-93E8-DCF189DE2CDC}" presName="node" presStyleLbl="node1" presStyleIdx="1" presStyleCnt="4">
        <dgm:presLayoutVars>
          <dgm:bulletEnabled val="1"/>
        </dgm:presLayoutVars>
      </dgm:prSet>
      <dgm:spPr/>
    </dgm:pt>
    <dgm:pt modelId="{2231AA16-0BC7-4624-9CA1-18774CD48774}" type="pres">
      <dgm:prSet presAssocID="{CA3C8447-7CB7-4373-AE58-40BEF947B53F}" presName="sibTrans" presStyleCnt="0"/>
      <dgm:spPr/>
    </dgm:pt>
    <dgm:pt modelId="{C09B820C-B3FD-4AE6-AE2D-33788AC23148}" type="pres">
      <dgm:prSet presAssocID="{B25C33A9-64B6-4CB3-AD89-FA4AFD53F67E}" presName="node" presStyleLbl="node1" presStyleIdx="2" presStyleCnt="4">
        <dgm:presLayoutVars>
          <dgm:bulletEnabled val="1"/>
        </dgm:presLayoutVars>
      </dgm:prSet>
      <dgm:spPr/>
    </dgm:pt>
    <dgm:pt modelId="{53676EFB-BB9F-4705-96D6-D0B6194B9490}" type="pres">
      <dgm:prSet presAssocID="{7A7A6424-A76A-4E36-B994-52396D1FBEAF}" presName="sibTrans" presStyleCnt="0"/>
      <dgm:spPr/>
    </dgm:pt>
    <dgm:pt modelId="{39A7E09A-7DAB-44A5-A1B9-48A765D1B192}" type="pres">
      <dgm:prSet presAssocID="{1B3094D8-1276-4B5D-A270-05A5A8778DCA}" presName="node" presStyleLbl="node1" presStyleIdx="3" presStyleCnt="4">
        <dgm:presLayoutVars>
          <dgm:bulletEnabled val="1"/>
        </dgm:presLayoutVars>
      </dgm:prSet>
      <dgm:spPr/>
    </dgm:pt>
  </dgm:ptLst>
  <dgm:cxnLst>
    <dgm:cxn modelId="{F3EF1008-75B5-4F49-9D63-D1121E1C45CD}" srcId="{1E162414-D327-4C16-81B8-8A9DDFBDFD94}" destId="{822979E4-7DC9-4182-9EF3-9B5A26165557}" srcOrd="0" destOrd="0" parTransId="{1C9C31AD-B14B-4741-9D2C-16D3F3849681}" sibTransId="{C4C487F0-0E2E-4080-A550-CFA7A1CE6BE7}"/>
    <dgm:cxn modelId="{0F33A20C-39F0-4990-B6A3-C9748B5C071D}" type="presOf" srcId="{35CA0B11-0376-4606-93E8-DCF189DE2CDC}" destId="{583D5263-8EF0-4129-A9FB-EB10E4430BF4}" srcOrd="0" destOrd="0" presId="urn:microsoft.com/office/officeart/2005/8/layout/default"/>
    <dgm:cxn modelId="{F1B5313D-81CD-4364-9219-B3B8D4209DDE}" srcId="{1E162414-D327-4C16-81B8-8A9DDFBDFD94}" destId="{1B3094D8-1276-4B5D-A270-05A5A8778DCA}" srcOrd="3" destOrd="0" parTransId="{79B66273-E149-47D5-8A09-72907DF314C3}" sibTransId="{CA395659-9558-4410-A5B9-8ACC6DA32375}"/>
    <dgm:cxn modelId="{E846EF57-E326-4008-8A6D-31AB27CB79B9}" type="presOf" srcId="{1E162414-D327-4C16-81B8-8A9DDFBDFD94}" destId="{1CB40FDC-8C48-4BA6-931C-A8A8109760D0}" srcOrd="0" destOrd="0" presId="urn:microsoft.com/office/officeart/2005/8/layout/default"/>
    <dgm:cxn modelId="{5EC1EE8C-6B68-48C7-8D5E-E5D1230C0276}" srcId="{1E162414-D327-4C16-81B8-8A9DDFBDFD94}" destId="{B25C33A9-64B6-4CB3-AD89-FA4AFD53F67E}" srcOrd="2" destOrd="0" parTransId="{2A47E701-62E8-4324-B025-1DF499150264}" sibTransId="{7A7A6424-A76A-4E36-B994-52396D1FBEAF}"/>
    <dgm:cxn modelId="{B06837A6-B253-43BB-AC16-F91BAA82E0DA}" type="presOf" srcId="{822979E4-7DC9-4182-9EF3-9B5A26165557}" destId="{0432A1BA-64DC-44C7-8E04-167C7B43ED8D}" srcOrd="0" destOrd="0" presId="urn:microsoft.com/office/officeart/2005/8/layout/default"/>
    <dgm:cxn modelId="{38770EB1-8179-48BC-A5F8-DA8584A4FCC1}" type="presOf" srcId="{B25C33A9-64B6-4CB3-AD89-FA4AFD53F67E}" destId="{C09B820C-B3FD-4AE6-AE2D-33788AC23148}" srcOrd="0" destOrd="0" presId="urn:microsoft.com/office/officeart/2005/8/layout/default"/>
    <dgm:cxn modelId="{CA51ABDC-B786-4649-B76C-BB4AA022A499}" srcId="{1E162414-D327-4C16-81B8-8A9DDFBDFD94}" destId="{35CA0B11-0376-4606-93E8-DCF189DE2CDC}" srcOrd="1" destOrd="0" parTransId="{873C9B48-A9E2-4A99-BE61-6F924070031E}" sibTransId="{CA3C8447-7CB7-4373-AE58-40BEF947B53F}"/>
    <dgm:cxn modelId="{F34C48DE-930C-4F03-A96B-B40F37C09B3C}" type="presOf" srcId="{1B3094D8-1276-4B5D-A270-05A5A8778DCA}" destId="{39A7E09A-7DAB-44A5-A1B9-48A765D1B192}" srcOrd="0" destOrd="0" presId="urn:microsoft.com/office/officeart/2005/8/layout/default"/>
    <dgm:cxn modelId="{9FC028A0-2287-4A81-974A-44988715DFBE}" type="presParOf" srcId="{1CB40FDC-8C48-4BA6-931C-A8A8109760D0}" destId="{0432A1BA-64DC-44C7-8E04-167C7B43ED8D}" srcOrd="0" destOrd="0" presId="urn:microsoft.com/office/officeart/2005/8/layout/default"/>
    <dgm:cxn modelId="{2A73809D-22A8-4807-B731-5527AFF77C77}" type="presParOf" srcId="{1CB40FDC-8C48-4BA6-931C-A8A8109760D0}" destId="{3C2B1B79-6AD8-4ED9-AE2B-3A1FC93D3295}" srcOrd="1" destOrd="0" presId="urn:microsoft.com/office/officeart/2005/8/layout/default"/>
    <dgm:cxn modelId="{37986630-2386-46CD-AD46-018D3C244AD7}" type="presParOf" srcId="{1CB40FDC-8C48-4BA6-931C-A8A8109760D0}" destId="{583D5263-8EF0-4129-A9FB-EB10E4430BF4}" srcOrd="2" destOrd="0" presId="urn:microsoft.com/office/officeart/2005/8/layout/default"/>
    <dgm:cxn modelId="{B7DDE9E0-93FA-4ECD-AA6F-4220397EEA58}" type="presParOf" srcId="{1CB40FDC-8C48-4BA6-931C-A8A8109760D0}" destId="{2231AA16-0BC7-4624-9CA1-18774CD48774}" srcOrd="3" destOrd="0" presId="urn:microsoft.com/office/officeart/2005/8/layout/default"/>
    <dgm:cxn modelId="{C85BBB31-8813-4DF1-A8A9-638397001885}" type="presParOf" srcId="{1CB40FDC-8C48-4BA6-931C-A8A8109760D0}" destId="{C09B820C-B3FD-4AE6-AE2D-33788AC23148}" srcOrd="4" destOrd="0" presId="urn:microsoft.com/office/officeart/2005/8/layout/default"/>
    <dgm:cxn modelId="{079F5886-FF6F-4A5F-BF06-0FDD29D6DE62}" type="presParOf" srcId="{1CB40FDC-8C48-4BA6-931C-A8A8109760D0}" destId="{53676EFB-BB9F-4705-96D6-D0B6194B9490}" srcOrd="5" destOrd="0" presId="urn:microsoft.com/office/officeart/2005/8/layout/default"/>
    <dgm:cxn modelId="{377CD8AE-CE20-4C65-A6DA-A3E3A19EB5D9}" type="presParOf" srcId="{1CB40FDC-8C48-4BA6-931C-A8A8109760D0}" destId="{39A7E09A-7DAB-44A5-A1B9-48A765D1B19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25C8F-876E-4F03-8387-43ABBA8B8383}"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F0412245-749F-4B65-A4B8-4788B60F1389}">
      <dgm:prSet/>
      <dgm:spPr/>
      <dgm:t>
        <a:bodyPr/>
        <a:lstStyle/>
        <a:p>
          <a:r>
            <a:rPr lang="en-US" b="1"/>
            <a:t>Ensure</a:t>
          </a:r>
        </a:p>
      </dgm:t>
    </dgm:pt>
    <dgm:pt modelId="{57C809A3-F858-4CD3-B42A-F5EF07A320C8}" type="parTrans" cxnId="{02088435-901F-449C-B2E4-DA3CE1A7E2EB}">
      <dgm:prSet/>
      <dgm:spPr/>
      <dgm:t>
        <a:bodyPr/>
        <a:lstStyle/>
        <a:p>
          <a:endParaRPr lang="en-US"/>
        </a:p>
      </dgm:t>
    </dgm:pt>
    <dgm:pt modelId="{8B2846FE-D217-4238-891C-BE2F6A398016}" type="sibTrans" cxnId="{02088435-901F-449C-B2E4-DA3CE1A7E2EB}">
      <dgm:prSet/>
      <dgm:spPr/>
      <dgm:t>
        <a:bodyPr/>
        <a:lstStyle/>
        <a:p>
          <a:endParaRPr lang="en-US"/>
        </a:p>
      </dgm:t>
    </dgm:pt>
    <dgm:pt modelId="{B093220F-B8E0-4D56-A750-16A32629054F}">
      <dgm:prSet/>
      <dgm:spPr/>
      <dgm:t>
        <a:bodyPr/>
        <a:lstStyle/>
        <a:p>
          <a:r>
            <a:rPr lang="en-US"/>
            <a:t>children’s rights are protected and respected </a:t>
          </a:r>
          <a:r>
            <a:rPr lang="en-US">
              <a:solidFill>
                <a:schemeClr val="tx1"/>
              </a:solidFill>
            </a:rPr>
            <a:t>before, </a:t>
          </a:r>
          <a:r>
            <a:rPr lang="en-US"/>
            <a:t>during and post-elections.</a:t>
          </a:r>
        </a:p>
      </dgm:t>
    </dgm:pt>
    <dgm:pt modelId="{F436B0F6-88B4-47A7-9053-72CF606F51A4}" type="parTrans" cxnId="{85FA16B8-BCAD-4C0C-8A25-D377E9E2AC96}">
      <dgm:prSet/>
      <dgm:spPr/>
      <dgm:t>
        <a:bodyPr/>
        <a:lstStyle/>
        <a:p>
          <a:endParaRPr lang="en-US"/>
        </a:p>
      </dgm:t>
    </dgm:pt>
    <dgm:pt modelId="{972329BF-52F4-4DF7-986A-08C142E92E07}" type="sibTrans" cxnId="{85FA16B8-BCAD-4C0C-8A25-D377E9E2AC96}">
      <dgm:prSet/>
      <dgm:spPr/>
      <dgm:t>
        <a:bodyPr/>
        <a:lstStyle/>
        <a:p>
          <a:endParaRPr lang="en-US"/>
        </a:p>
      </dgm:t>
    </dgm:pt>
    <dgm:pt modelId="{6A790707-CB28-4B98-A993-76C08ECF78F8}">
      <dgm:prSet/>
      <dgm:spPr/>
      <dgm:t>
        <a:bodyPr/>
        <a:lstStyle/>
        <a:p>
          <a:r>
            <a:rPr lang="en-US" b="1"/>
            <a:t>Promote</a:t>
          </a:r>
        </a:p>
      </dgm:t>
    </dgm:pt>
    <dgm:pt modelId="{68DF1C8A-34A5-4328-AFC3-FA2D5E3A0984}" type="parTrans" cxnId="{D7DBF550-6FEE-4E9B-B7B5-2A334D2985D9}">
      <dgm:prSet/>
      <dgm:spPr/>
      <dgm:t>
        <a:bodyPr/>
        <a:lstStyle/>
        <a:p>
          <a:endParaRPr lang="en-US"/>
        </a:p>
      </dgm:t>
    </dgm:pt>
    <dgm:pt modelId="{4DDACFE2-A87A-49D7-B5DD-CB2DB136D710}" type="sibTrans" cxnId="{D7DBF550-6FEE-4E9B-B7B5-2A334D2985D9}">
      <dgm:prSet/>
      <dgm:spPr/>
      <dgm:t>
        <a:bodyPr/>
        <a:lstStyle/>
        <a:p>
          <a:endParaRPr lang="en-US"/>
        </a:p>
      </dgm:t>
    </dgm:pt>
    <dgm:pt modelId="{12CAC813-8A8A-4BC9-B8AD-99FA7A44837F}">
      <dgm:prSet/>
      <dgm:spPr/>
      <dgm:t>
        <a:bodyPr/>
        <a:lstStyle/>
        <a:p>
          <a:r>
            <a:rPr lang="en-US"/>
            <a:t>child protection and safeguarding in the electoral context.</a:t>
          </a:r>
        </a:p>
      </dgm:t>
    </dgm:pt>
    <dgm:pt modelId="{F621CCA8-B9EE-4760-855D-00364B9B6551}" type="parTrans" cxnId="{B486781A-114B-4713-A4DE-5180F709AE77}">
      <dgm:prSet/>
      <dgm:spPr/>
      <dgm:t>
        <a:bodyPr/>
        <a:lstStyle/>
        <a:p>
          <a:endParaRPr lang="en-US"/>
        </a:p>
      </dgm:t>
    </dgm:pt>
    <dgm:pt modelId="{0B903398-67F3-4580-90E1-45F696DC06A2}" type="sibTrans" cxnId="{B486781A-114B-4713-A4DE-5180F709AE77}">
      <dgm:prSet/>
      <dgm:spPr/>
      <dgm:t>
        <a:bodyPr/>
        <a:lstStyle/>
        <a:p>
          <a:endParaRPr lang="en-US"/>
        </a:p>
      </dgm:t>
    </dgm:pt>
    <dgm:pt modelId="{3B1D36ED-5B61-40B5-A43C-E1577D600EA8}">
      <dgm:prSet/>
      <dgm:spPr/>
      <dgm:t>
        <a:bodyPr/>
        <a:lstStyle/>
        <a:p>
          <a:r>
            <a:rPr lang="en-US" b="1"/>
            <a:t>Support</a:t>
          </a:r>
        </a:p>
      </dgm:t>
    </dgm:pt>
    <dgm:pt modelId="{E3CA2AE6-0FC4-4058-BABD-AD5E96FC67DB}" type="parTrans" cxnId="{54EAF4BA-F3A7-4C10-A110-4B9165EC2BE3}">
      <dgm:prSet/>
      <dgm:spPr/>
      <dgm:t>
        <a:bodyPr/>
        <a:lstStyle/>
        <a:p>
          <a:endParaRPr lang="en-US"/>
        </a:p>
      </dgm:t>
    </dgm:pt>
    <dgm:pt modelId="{7B058245-EB27-4565-99B0-B7BD1EC14761}" type="sibTrans" cxnId="{54EAF4BA-F3A7-4C10-A110-4B9165EC2BE3}">
      <dgm:prSet/>
      <dgm:spPr/>
      <dgm:t>
        <a:bodyPr/>
        <a:lstStyle/>
        <a:p>
          <a:endParaRPr lang="en-US"/>
        </a:p>
      </dgm:t>
    </dgm:pt>
    <dgm:pt modelId="{8D8FBA9E-B85C-4DF7-B3ED-F3BD7C0B590E}">
      <dgm:prSet/>
      <dgm:spPr/>
      <dgm:t>
        <a:bodyPr/>
        <a:lstStyle/>
        <a:p>
          <a:r>
            <a:rPr lang="en-US"/>
            <a:t>healing and recovery for children affected by election-related </a:t>
          </a:r>
          <a:r>
            <a:rPr lang="en-US">
              <a:solidFill>
                <a:schemeClr val="tx1"/>
              </a:solidFill>
            </a:rPr>
            <a:t>violence (MHPSS).</a:t>
          </a:r>
        </a:p>
      </dgm:t>
    </dgm:pt>
    <dgm:pt modelId="{53601948-6BAF-453A-9AA3-1E06A7F9DD88}" type="parTrans" cxnId="{CD058653-B70F-46FA-B8C5-3C0658605668}">
      <dgm:prSet/>
      <dgm:spPr/>
      <dgm:t>
        <a:bodyPr/>
        <a:lstStyle/>
        <a:p>
          <a:endParaRPr lang="en-US"/>
        </a:p>
      </dgm:t>
    </dgm:pt>
    <dgm:pt modelId="{E42D8CC6-5E25-4A5E-A48B-645481E0F6F1}" type="sibTrans" cxnId="{CD058653-B70F-46FA-B8C5-3C0658605668}">
      <dgm:prSet/>
      <dgm:spPr/>
      <dgm:t>
        <a:bodyPr/>
        <a:lstStyle/>
        <a:p>
          <a:endParaRPr lang="en-US"/>
        </a:p>
      </dgm:t>
    </dgm:pt>
    <dgm:pt modelId="{C1E7BFFD-6537-4825-971D-67F2AD7DA36E}">
      <dgm:prSet/>
      <dgm:spPr/>
      <dgm:t>
        <a:bodyPr/>
        <a:lstStyle/>
        <a:p>
          <a:r>
            <a:rPr lang="en-US" b="1"/>
            <a:t>Engage</a:t>
          </a:r>
        </a:p>
      </dgm:t>
    </dgm:pt>
    <dgm:pt modelId="{C8DD184D-C245-4EFF-AC2D-28F13D044069}" type="parTrans" cxnId="{2BC7FCDC-EA58-47C3-B13E-30970EFE2406}">
      <dgm:prSet/>
      <dgm:spPr/>
      <dgm:t>
        <a:bodyPr/>
        <a:lstStyle/>
        <a:p>
          <a:endParaRPr lang="en-US"/>
        </a:p>
      </dgm:t>
    </dgm:pt>
    <dgm:pt modelId="{083A2A2D-FB6E-4B25-9440-D036D5E38EC0}" type="sibTrans" cxnId="{2BC7FCDC-EA58-47C3-B13E-30970EFE2406}">
      <dgm:prSet/>
      <dgm:spPr/>
      <dgm:t>
        <a:bodyPr/>
        <a:lstStyle/>
        <a:p>
          <a:endParaRPr lang="en-US"/>
        </a:p>
      </dgm:t>
    </dgm:pt>
    <dgm:pt modelId="{5DADBFFE-BAE3-406C-954F-D80B8A4F562A}">
      <dgm:prSet/>
      <dgm:spPr/>
      <dgm:t>
        <a:bodyPr/>
        <a:lstStyle/>
        <a:p>
          <a:r>
            <a:rPr lang="en-US"/>
            <a:t>key national stakeholders around a child-centered election agenda.</a:t>
          </a:r>
        </a:p>
      </dgm:t>
    </dgm:pt>
    <dgm:pt modelId="{6FEBCC7C-CF23-432A-9DE5-7C3FC3D0F219}" type="parTrans" cxnId="{8D8AAE53-645A-48C7-A312-BDF697A34FC1}">
      <dgm:prSet/>
      <dgm:spPr/>
      <dgm:t>
        <a:bodyPr/>
        <a:lstStyle/>
        <a:p>
          <a:endParaRPr lang="en-US"/>
        </a:p>
      </dgm:t>
    </dgm:pt>
    <dgm:pt modelId="{AD7D76D7-AADE-4628-85F2-E35EB866B634}" type="sibTrans" cxnId="{8D8AAE53-645A-48C7-A312-BDF697A34FC1}">
      <dgm:prSet/>
      <dgm:spPr/>
      <dgm:t>
        <a:bodyPr/>
        <a:lstStyle/>
        <a:p>
          <a:endParaRPr lang="en-US"/>
        </a:p>
      </dgm:t>
    </dgm:pt>
    <dgm:pt modelId="{FB62C10E-84FC-4D30-8278-4F69F6750CC2}" type="pres">
      <dgm:prSet presAssocID="{87A25C8F-876E-4F03-8387-43ABBA8B8383}" presName="Name0" presStyleCnt="0">
        <dgm:presLayoutVars>
          <dgm:dir/>
          <dgm:animLvl val="lvl"/>
          <dgm:resizeHandles val="exact"/>
        </dgm:presLayoutVars>
      </dgm:prSet>
      <dgm:spPr/>
    </dgm:pt>
    <dgm:pt modelId="{B8A2C726-6737-44CD-9D09-218D3D40042B}" type="pres">
      <dgm:prSet presAssocID="{C1E7BFFD-6537-4825-971D-67F2AD7DA36E}" presName="boxAndChildren" presStyleCnt="0"/>
      <dgm:spPr/>
    </dgm:pt>
    <dgm:pt modelId="{A61F41A4-2EE4-48C0-9B1B-0A75FAF2FE04}" type="pres">
      <dgm:prSet presAssocID="{C1E7BFFD-6537-4825-971D-67F2AD7DA36E}" presName="parentTextBox" presStyleLbl="alignNode1" presStyleIdx="0" presStyleCnt="4"/>
      <dgm:spPr/>
    </dgm:pt>
    <dgm:pt modelId="{74B28DF9-DFE2-499E-B230-C7F8490B62F0}" type="pres">
      <dgm:prSet presAssocID="{C1E7BFFD-6537-4825-971D-67F2AD7DA36E}" presName="descendantBox" presStyleLbl="bgAccFollowNode1" presStyleIdx="0" presStyleCnt="4"/>
      <dgm:spPr/>
    </dgm:pt>
    <dgm:pt modelId="{9EBD4CFC-C1AF-4B6F-AEC5-16B259E11880}" type="pres">
      <dgm:prSet presAssocID="{7B058245-EB27-4565-99B0-B7BD1EC14761}" presName="sp" presStyleCnt="0"/>
      <dgm:spPr/>
    </dgm:pt>
    <dgm:pt modelId="{C529832B-AFFA-481D-9762-9380428E3830}" type="pres">
      <dgm:prSet presAssocID="{3B1D36ED-5B61-40B5-A43C-E1577D600EA8}" presName="arrowAndChildren" presStyleCnt="0"/>
      <dgm:spPr/>
    </dgm:pt>
    <dgm:pt modelId="{DF2E2AC7-7F22-4B88-8E6E-A67FABE9A545}" type="pres">
      <dgm:prSet presAssocID="{3B1D36ED-5B61-40B5-A43C-E1577D600EA8}" presName="parentTextArrow" presStyleLbl="node1" presStyleIdx="0" presStyleCnt="0"/>
      <dgm:spPr/>
    </dgm:pt>
    <dgm:pt modelId="{B50328BF-F783-4CA4-AEC6-0CDDEC341A6A}" type="pres">
      <dgm:prSet presAssocID="{3B1D36ED-5B61-40B5-A43C-E1577D600EA8}" presName="arrow" presStyleLbl="alignNode1" presStyleIdx="1" presStyleCnt="4"/>
      <dgm:spPr/>
    </dgm:pt>
    <dgm:pt modelId="{CE902DEF-DD75-40CB-845C-85D8971E989F}" type="pres">
      <dgm:prSet presAssocID="{3B1D36ED-5B61-40B5-A43C-E1577D600EA8}" presName="descendantArrow" presStyleLbl="bgAccFollowNode1" presStyleIdx="1" presStyleCnt="4"/>
      <dgm:spPr/>
    </dgm:pt>
    <dgm:pt modelId="{4F4BA872-235D-4F49-8052-29079112CB46}" type="pres">
      <dgm:prSet presAssocID="{4DDACFE2-A87A-49D7-B5DD-CB2DB136D710}" presName="sp" presStyleCnt="0"/>
      <dgm:spPr/>
    </dgm:pt>
    <dgm:pt modelId="{D2071EBB-F752-48D4-B1A4-D1FC9D4A938A}" type="pres">
      <dgm:prSet presAssocID="{6A790707-CB28-4B98-A993-76C08ECF78F8}" presName="arrowAndChildren" presStyleCnt="0"/>
      <dgm:spPr/>
    </dgm:pt>
    <dgm:pt modelId="{D69DE00C-4CD6-4AF9-A2E5-B1343CDEE11D}" type="pres">
      <dgm:prSet presAssocID="{6A790707-CB28-4B98-A993-76C08ECF78F8}" presName="parentTextArrow" presStyleLbl="node1" presStyleIdx="0" presStyleCnt="0"/>
      <dgm:spPr/>
    </dgm:pt>
    <dgm:pt modelId="{4EDA32A8-CF67-47F3-A3AF-0E7A840BE6D0}" type="pres">
      <dgm:prSet presAssocID="{6A790707-CB28-4B98-A993-76C08ECF78F8}" presName="arrow" presStyleLbl="alignNode1" presStyleIdx="2" presStyleCnt="4"/>
      <dgm:spPr/>
    </dgm:pt>
    <dgm:pt modelId="{15F0255F-5F4D-4C76-A0F3-9092DED8E657}" type="pres">
      <dgm:prSet presAssocID="{6A790707-CB28-4B98-A993-76C08ECF78F8}" presName="descendantArrow" presStyleLbl="bgAccFollowNode1" presStyleIdx="2" presStyleCnt="4"/>
      <dgm:spPr/>
    </dgm:pt>
    <dgm:pt modelId="{E29AB2FC-0686-47FF-AEEE-852672BB4666}" type="pres">
      <dgm:prSet presAssocID="{8B2846FE-D217-4238-891C-BE2F6A398016}" presName="sp" presStyleCnt="0"/>
      <dgm:spPr/>
    </dgm:pt>
    <dgm:pt modelId="{91A1F3DC-7D17-4D64-A3BF-53AF55064FB0}" type="pres">
      <dgm:prSet presAssocID="{F0412245-749F-4B65-A4B8-4788B60F1389}" presName="arrowAndChildren" presStyleCnt="0"/>
      <dgm:spPr/>
    </dgm:pt>
    <dgm:pt modelId="{A4759C19-1082-461E-BB38-5AFC275A63DF}" type="pres">
      <dgm:prSet presAssocID="{F0412245-749F-4B65-A4B8-4788B60F1389}" presName="parentTextArrow" presStyleLbl="node1" presStyleIdx="0" presStyleCnt="0"/>
      <dgm:spPr/>
    </dgm:pt>
    <dgm:pt modelId="{FE8725C3-1966-445E-BDDD-1A53AD282D3A}" type="pres">
      <dgm:prSet presAssocID="{F0412245-749F-4B65-A4B8-4788B60F1389}" presName="arrow" presStyleLbl="alignNode1" presStyleIdx="3" presStyleCnt="4"/>
      <dgm:spPr/>
    </dgm:pt>
    <dgm:pt modelId="{9671C643-4DF1-41F1-815A-7DC6B0EC5819}" type="pres">
      <dgm:prSet presAssocID="{F0412245-749F-4B65-A4B8-4788B60F1389}" presName="descendantArrow" presStyleLbl="bgAccFollowNode1" presStyleIdx="3" presStyleCnt="4"/>
      <dgm:spPr/>
    </dgm:pt>
  </dgm:ptLst>
  <dgm:cxnLst>
    <dgm:cxn modelId="{BCF2DA05-E600-4626-A77F-2A1FB9A1E98A}" type="presOf" srcId="{87A25C8F-876E-4F03-8387-43ABBA8B8383}" destId="{FB62C10E-84FC-4D30-8278-4F69F6750CC2}" srcOrd="0" destOrd="0" presId="urn:microsoft.com/office/officeart/2016/7/layout/VerticalDownArrowProcess"/>
    <dgm:cxn modelId="{8B5D7A11-0AB0-4A41-B545-69F3D81380D0}" type="presOf" srcId="{8D8FBA9E-B85C-4DF7-B3ED-F3BD7C0B590E}" destId="{CE902DEF-DD75-40CB-845C-85D8971E989F}" srcOrd="0" destOrd="0" presId="urn:microsoft.com/office/officeart/2016/7/layout/VerticalDownArrowProcess"/>
    <dgm:cxn modelId="{B486781A-114B-4713-A4DE-5180F709AE77}" srcId="{6A790707-CB28-4B98-A993-76C08ECF78F8}" destId="{12CAC813-8A8A-4BC9-B8AD-99FA7A44837F}" srcOrd="0" destOrd="0" parTransId="{F621CCA8-B9EE-4760-855D-00364B9B6551}" sibTransId="{0B903398-67F3-4580-90E1-45F696DC06A2}"/>
    <dgm:cxn modelId="{02088435-901F-449C-B2E4-DA3CE1A7E2EB}" srcId="{87A25C8F-876E-4F03-8387-43ABBA8B8383}" destId="{F0412245-749F-4B65-A4B8-4788B60F1389}" srcOrd="0" destOrd="0" parTransId="{57C809A3-F858-4CD3-B42A-F5EF07A320C8}" sibTransId="{8B2846FE-D217-4238-891C-BE2F6A398016}"/>
    <dgm:cxn modelId="{D4648836-BFB1-4875-BDE1-B28AF1C37D5F}" type="presOf" srcId="{6A790707-CB28-4B98-A993-76C08ECF78F8}" destId="{D69DE00C-4CD6-4AF9-A2E5-B1343CDEE11D}" srcOrd="0" destOrd="0" presId="urn:microsoft.com/office/officeart/2016/7/layout/VerticalDownArrowProcess"/>
    <dgm:cxn modelId="{92B53B65-DBC1-44FB-9AAE-CB45BF95C4D1}" type="presOf" srcId="{6A790707-CB28-4B98-A993-76C08ECF78F8}" destId="{4EDA32A8-CF67-47F3-A3AF-0E7A840BE6D0}" srcOrd="1" destOrd="0" presId="urn:microsoft.com/office/officeart/2016/7/layout/VerticalDownArrowProcess"/>
    <dgm:cxn modelId="{175DEF4A-0571-4A68-9C0F-9E31363BF38A}" type="presOf" srcId="{5DADBFFE-BAE3-406C-954F-D80B8A4F562A}" destId="{74B28DF9-DFE2-499E-B230-C7F8490B62F0}" srcOrd="0" destOrd="0" presId="urn:microsoft.com/office/officeart/2016/7/layout/VerticalDownArrowProcess"/>
    <dgm:cxn modelId="{246B0B4B-80C3-4CEC-954A-E7C79B08B46F}" type="presOf" srcId="{F0412245-749F-4B65-A4B8-4788B60F1389}" destId="{A4759C19-1082-461E-BB38-5AFC275A63DF}" srcOrd="0" destOrd="0" presId="urn:microsoft.com/office/officeart/2016/7/layout/VerticalDownArrowProcess"/>
    <dgm:cxn modelId="{D7DBF550-6FEE-4E9B-B7B5-2A334D2985D9}" srcId="{87A25C8F-876E-4F03-8387-43ABBA8B8383}" destId="{6A790707-CB28-4B98-A993-76C08ECF78F8}" srcOrd="1" destOrd="0" parTransId="{68DF1C8A-34A5-4328-AFC3-FA2D5E3A0984}" sibTransId="{4DDACFE2-A87A-49D7-B5DD-CB2DB136D710}"/>
    <dgm:cxn modelId="{CD058653-B70F-46FA-B8C5-3C0658605668}" srcId="{3B1D36ED-5B61-40B5-A43C-E1577D600EA8}" destId="{8D8FBA9E-B85C-4DF7-B3ED-F3BD7C0B590E}" srcOrd="0" destOrd="0" parTransId="{53601948-6BAF-453A-9AA3-1E06A7F9DD88}" sibTransId="{E42D8CC6-5E25-4A5E-A48B-645481E0F6F1}"/>
    <dgm:cxn modelId="{8D8AAE53-645A-48C7-A312-BDF697A34FC1}" srcId="{C1E7BFFD-6537-4825-971D-67F2AD7DA36E}" destId="{5DADBFFE-BAE3-406C-954F-D80B8A4F562A}" srcOrd="0" destOrd="0" parTransId="{6FEBCC7C-CF23-432A-9DE5-7C3FC3D0F219}" sibTransId="{AD7D76D7-AADE-4628-85F2-E35EB866B634}"/>
    <dgm:cxn modelId="{42F521AB-D8E1-4C66-B7DA-E647BC2CA146}" type="presOf" srcId="{C1E7BFFD-6537-4825-971D-67F2AD7DA36E}" destId="{A61F41A4-2EE4-48C0-9B1B-0A75FAF2FE04}" srcOrd="0" destOrd="0" presId="urn:microsoft.com/office/officeart/2016/7/layout/VerticalDownArrowProcess"/>
    <dgm:cxn modelId="{85FA16B8-BCAD-4C0C-8A25-D377E9E2AC96}" srcId="{F0412245-749F-4B65-A4B8-4788B60F1389}" destId="{B093220F-B8E0-4D56-A750-16A32629054F}" srcOrd="0" destOrd="0" parTransId="{F436B0F6-88B4-47A7-9053-72CF606F51A4}" sibTransId="{972329BF-52F4-4DF7-986A-08C142E92E07}"/>
    <dgm:cxn modelId="{54EAF4BA-F3A7-4C10-A110-4B9165EC2BE3}" srcId="{87A25C8F-876E-4F03-8387-43ABBA8B8383}" destId="{3B1D36ED-5B61-40B5-A43C-E1577D600EA8}" srcOrd="2" destOrd="0" parTransId="{E3CA2AE6-0FC4-4058-BABD-AD5E96FC67DB}" sibTransId="{7B058245-EB27-4565-99B0-B7BD1EC14761}"/>
    <dgm:cxn modelId="{DBA886D1-54EC-4923-915A-4426F03B5AAC}" type="presOf" srcId="{3B1D36ED-5B61-40B5-A43C-E1577D600EA8}" destId="{DF2E2AC7-7F22-4B88-8E6E-A67FABE9A545}" srcOrd="0" destOrd="0" presId="urn:microsoft.com/office/officeart/2016/7/layout/VerticalDownArrowProcess"/>
    <dgm:cxn modelId="{F24E9AD3-E8B8-4C0D-BAFA-31F16DCCEF40}" type="presOf" srcId="{B093220F-B8E0-4D56-A750-16A32629054F}" destId="{9671C643-4DF1-41F1-815A-7DC6B0EC5819}" srcOrd="0" destOrd="0" presId="urn:microsoft.com/office/officeart/2016/7/layout/VerticalDownArrowProcess"/>
    <dgm:cxn modelId="{2BC7FCDC-EA58-47C3-B13E-30970EFE2406}" srcId="{87A25C8F-876E-4F03-8387-43ABBA8B8383}" destId="{C1E7BFFD-6537-4825-971D-67F2AD7DA36E}" srcOrd="3" destOrd="0" parTransId="{C8DD184D-C245-4EFF-AC2D-28F13D044069}" sibTransId="{083A2A2D-FB6E-4B25-9440-D036D5E38EC0}"/>
    <dgm:cxn modelId="{A1C715E5-E7CA-4EDE-8D76-AF16442B73F3}" type="presOf" srcId="{3B1D36ED-5B61-40B5-A43C-E1577D600EA8}" destId="{B50328BF-F783-4CA4-AEC6-0CDDEC341A6A}" srcOrd="1" destOrd="0" presId="urn:microsoft.com/office/officeart/2016/7/layout/VerticalDownArrowProcess"/>
    <dgm:cxn modelId="{614210E8-5AE5-4608-BD80-CB9077E4116A}" type="presOf" srcId="{12CAC813-8A8A-4BC9-B8AD-99FA7A44837F}" destId="{15F0255F-5F4D-4C76-A0F3-9092DED8E657}" srcOrd="0" destOrd="0" presId="urn:microsoft.com/office/officeart/2016/7/layout/VerticalDownArrowProcess"/>
    <dgm:cxn modelId="{05E3FAEF-9C1D-4CF5-86B7-0BC2B16E718A}" type="presOf" srcId="{F0412245-749F-4B65-A4B8-4788B60F1389}" destId="{FE8725C3-1966-445E-BDDD-1A53AD282D3A}" srcOrd="1" destOrd="0" presId="urn:microsoft.com/office/officeart/2016/7/layout/VerticalDownArrowProcess"/>
    <dgm:cxn modelId="{FB65700A-DBAA-4DA2-AB69-07C81059CC6D}" type="presParOf" srcId="{FB62C10E-84FC-4D30-8278-4F69F6750CC2}" destId="{B8A2C726-6737-44CD-9D09-218D3D40042B}" srcOrd="0" destOrd="0" presId="urn:microsoft.com/office/officeart/2016/7/layout/VerticalDownArrowProcess"/>
    <dgm:cxn modelId="{D2A52A74-22B8-497F-B4B4-B1949CFE225C}" type="presParOf" srcId="{B8A2C726-6737-44CD-9D09-218D3D40042B}" destId="{A61F41A4-2EE4-48C0-9B1B-0A75FAF2FE04}" srcOrd="0" destOrd="0" presId="urn:microsoft.com/office/officeart/2016/7/layout/VerticalDownArrowProcess"/>
    <dgm:cxn modelId="{C6B6548E-19C3-46CF-99CA-B399EDEA22B6}" type="presParOf" srcId="{B8A2C726-6737-44CD-9D09-218D3D40042B}" destId="{74B28DF9-DFE2-499E-B230-C7F8490B62F0}" srcOrd="1" destOrd="0" presId="urn:microsoft.com/office/officeart/2016/7/layout/VerticalDownArrowProcess"/>
    <dgm:cxn modelId="{EC1A242C-46C5-4E38-804C-A4AFE54C219F}" type="presParOf" srcId="{FB62C10E-84FC-4D30-8278-4F69F6750CC2}" destId="{9EBD4CFC-C1AF-4B6F-AEC5-16B259E11880}" srcOrd="1" destOrd="0" presId="urn:microsoft.com/office/officeart/2016/7/layout/VerticalDownArrowProcess"/>
    <dgm:cxn modelId="{D7DED23D-8750-4B83-BD77-A349F4BA73D7}" type="presParOf" srcId="{FB62C10E-84FC-4D30-8278-4F69F6750CC2}" destId="{C529832B-AFFA-481D-9762-9380428E3830}" srcOrd="2" destOrd="0" presId="urn:microsoft.com/office/officeart/2016/7/layout/VerticalDownArrowProcess"/>
    <dgm:cxn modelId="{8568D6E4-FA71-4149-86AB-FB7B4DD163C0}" type="presParOf" srcId="{C529832B-AFFA-481D-9762-9380428E3830}" destId="{DF2E2AC7-7F22-4B88-8E6E-A67FABE9A545}" srcOrd="0" destOrd="0" presId="urn:microsoft.com/office/officeart/2016/7/layout/VerticalDownArrowProcess"/>
    <dgm:cxn modelId="{7CFBB661-70E1-4FAB-A44D-528E0FE4250C}" type="presParOf" srcId="{C529832B-AFFA-481D-9762-9380428E3830}" destId="{B50328BF-F783-4CA4-AEC6-0CDDEC341A6A}" srcOrd="1" destOrd="0" presId="urn:microsoft.com/office/officeart/2016/7/layout/VerticalDownArrowProcess"/>
    <dgm:cxn modelId="{E0BF1F09-BC6A-4D1E-9DE6-8ECB29D5A072}" type="presParOf" srcId="{C529832B-AFFA-481D-9762-9380428E3830}" destId="{CE902DEF-DD75-40CB-845C-85D8971E989F}" srcOrd="2" destOrd="0" presId="urn:microsoft.com/office/officeart/2016/7/layout/VerticalDownArrowProcess"/>
    <dgm:cxn modelId="{7A5709D2-2A7B-4929-9A8B-87B04BE7F989}" type="presParOf" srcId="{FB62C10E-84FC-4D30-8278-4F69F6750CC2}" destId="{4F4BA872-235D-4F49-8052-29079112CB46}" srcOrd="3" destOrd="0" presId="urn:microsoft.com/office/officeart/2016/7/layout/VerticalDownArrowProcess"/>
    <dgm:cxn modelId="{6B2FEDCD-CEE4-4B73-B768-E3D8E623F857}" type="presParOf" srcId="{FB62C10E-84FC-4D30-8278-4F69F6750CC2}" destId="{D2071EBB-F752-48D4-B1A4-D1FC9D4A938A}" srcOrd="4" destOrd="0" presId="urn:microsoft.com/office/officeart/2016/7/layout/VerticalDownArrowProcess"/>
    <dgm:cxn modelId="{6914C89A-70F7-40B6-9710-D53CA503FA99}" type="presParOf" srcId="{D2071EBB-F752-48D4-B1A4-D1FC9D4A938A}" destId="{D69DE00C-4CD6-4AF9-A2E5-B1343CDEE11D}" srcOrd="0" destOrd="0" presId="urn:microsoft.com/office/officeart/2016/7/layout/VerticalDownArrowProcess"/>
    <dgm:cxn modelId="{C009D729-7143-4CB6-A8F2-D9257ADD85D7}" type="presParOf" srcId="{D2071EBB-F752-48D4-B1A4-D1FC9D4A938A}" destId="{4EDA32A8-CF67-47F3-A3AF-0E7A840BE6D0}" srcOrd="1" destOrd="0" presId="urn:microsoft.com/office/officeart/2016/7/layout/VerticalDownArrowProcess"/>
    <dgm:cxn modelId="{B3D7FC84-D484-4E31-83F5-8FA5A000C008}" type="presParOf" srcId="{D2071EBB-F752-48D4-B1A4-D1FC9D4A938A}" destId="{15F0255F-5F4D-4C76-A0F3-9092DED8E657}" srcOrd="2" destOrd="0" presId="urn:microsoft.com/office/officeart/2016/7/layout/VerticalDownArrowProcess"/>
    <dgm:cxn modelId="{FA38BD0B-8675-4BDE-AE1C-A44F15A79E98}" type="presParOf" srcId="{FB62C10E-84FC-4D30-8278-4F69F6750CC2}" destId="{E29AB2FC-0686-47FF-AEEE-852672BB4666}" srcOrd="5" destOrd="0" presId="urn:microsoft.com/office/officeart/2016/7/layout/VerticalDownArrowProcess"/>
    <dgm:cxn modelId="{D5537437-C8E2-4F5B-BD9D-236BECA1171E}" type="presParOf" srcId="{FB62C10E-84FC-4D30-8278-4F69F6750CC2}" destId="{91A1F3DC-7D17-4D64-A3BF-53AF55064FB0}" srcOrd="6" destOrd="0" presId="urn:microsoft.com/office/officeart/2016/7/layout/VerticalDownArrowProcess"/>
    <dgm:cxn modelId="{D12C3F6B-4BD0-4EC2-84D0-14B44337D392}" type="presParOf" srcId="{91A1F3DC-7D17-4D64-A3BF-53AF55064FB0}" destId="{A4759C19-1082-461E-BB38-5AFC275A63DF}" srcOrd="0" destOrd="0" presId="urn:microsoft.com/office/officeart/2016/7/layout/VerticalDownArrowProcess"/>
    <dgm:cxn modelId="{D010C795-2DB0-465A-9B15-B91103DDC991}" type="presParOf" srcId="{91A1F3DC-7D17-4D64-A3BF-53AF55064FB0}" destId="{FE8725C3-1966-445E-BDDD-1A53AD282D3A}" srcOrd="1" destOrd="0" presId="urn:microsoft.com/office/officeart/2016/7/layout/VerticalDownArrowProcess"/>
    <dgm:cxn modelId="{C2CEC51D-1BA1-4323-BA87-20509966A1B2}" type="presParOf" srcId="{91A1F3DC-7D17-4D64-A3BF-53AF55064FB0}" destId="{9671C643-4DF1-41F1-815A-7DC6B0EC581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014049-06CC-467D-B226-43D97755CA7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9A9C6752-0FA4-4B41-9C57-171C409998BA}">
      <dgm:prSet/>
      <dgm:spPr/>
      <dgm:t>
        <a:bodyPr/>
        <a:lstStyle/>
        <a:p>
          <a:r>
            <a:rPr lang="en-US" b="1"/>
            <a:t>Neutrality: </a:t>
          </a:r>
          <a:r>
            <a:rPr lang="en-US"/>
            <a:t>UNICEF does not align with any political party, political group or candidate</a:t>
          </a:r>
        </a:p>
      </dgm:t>
    </dgm:pt>
    <dgm:pt modelId="{633C1577-C191-4D15-B738-6C06CA1FEFFB}" type="parTrans" cxnId="{9853FE50-DB5C-4444-977B-0E5B55B187D3}">
      <dgm:prSet/>
      <dgm:spPr/>
      <dgm:t>
        <a:bodyPr/>
        <a:lstStyle/>
        <a:p>
          <a:endParaRPr lang="en-US"/>
        </a:p>
      </dgm:t>
    </dgm:pt>
    <dgm:pt modelId="{0D53131C-9904-4063-B934-68071A0792A7}" type="sibTrans" cxnId="{9853FE50-DB5C-4444-977B-0E5B55B187D3}">
      <dgm:prSet/>
      <dgm:spPr/>
      <dgm:t>
        <a:bodyPr/>
        <a:lstStyle/>
        <a:p>
          <a:endParaRPr lang="en-US"/>
        </a:p>
      </dgm:t>
    </dgm:pt>
    <dgm:pt modelId="{A2164925-2ED4-41D2-B348-3846CD0FB952}">
      <dgm:prSet/>
      <dgm:spPr/>
      <dgm:t>
        <a:bodyPr/>
        <a:lstStyle/>
        <a:p>
          <a:r>
            <a:rPr lang="en-US" b="1"/>
            <a:t>Impartiality: </a:t>
          </a:r>
          <a:r>
            <a:rPr lang="en-US"/>
            <a:t>Advocacy based solely on children’s rights and needs.</a:t>
          </a:r>
        </a:p>
      </dgm:t>
    </dgm:pt>
    <dgm:pt modelId="{63E8A3E6-7B87-43F8-8F73-723AB062D506}" type="parTrans" cxnId="{678B984D-5B90-4EB9-98EE-DD4095971EBB}">
      <dgm:prSet/>
      <dgm:spPr/>
      <dgm:t>
        <a:bodyPr/>
        <a:lstStyle/>
        <a:p>
          <a:endParaRPr lang="en-US"/>
        </a:p>
      </dgm:t>
    </dgm:pt>
    <dgm:pt modelId="{2FDB3474-1BC4-47BA-AEB7-B374D51F3031}" type="sibTrans" cxnId="{678B984D-5B90-4EB9-98EE-DD4095971EBB}">
      <dgm:prSet/>
      <dgm:spPr/>
      <dgm:t>
        <a:bodyPr/>
        <a:lstStyle/>
        <a:p>
          <a:endParaRPr lang="en-US"/>
        </a:p>
      </dgm:t>
    </dgm:pt>
    <dgm:pt modelId="{A4E632BA-6FA0-46A7-9193-32A0298228BB}">
      <dgm:prSet/>
      <dgm:spPr/>
      <dgm:t>
        <a:bodyPr/>
        <a:lstStyle/>
        <a:p>
          <a:r>
            <a:rPr lang="en-US" b="1"/>
            <a:t>Non-partisanship: </a:t>
          </a:r>
          <a:r>
            <a:rPr lang="en-US"/>
            <a:t>No endorsement or opposition of political actors.</a:t>
          </a:r>
        </a:p>
      </dgm:t>
    </dgm:pt>
    <dgm:pt modelId="{D3EA9195-C61B-4F64-8B72-67681EF1F293}" type="parTrans" cxnId="{264FC86C-2B33-4FA9-B1A8-B16587F3BE52}">
      <dgm:prSet/>
      <dgm:spPr/>
      <dgm:t>
        <a:bodyPr/>
        <a:lstStyle/>
        <a:p>
          <a:endParaRPr lang="en-US"/>
        </a:p>
      </dgm:t>
    </dgm:pt>
    <dgm:pt modelId="{A42C1354-C78C-43A4-BCED-7CAA468B1F56}" type="sibTrans" cxnId="{264FC86C-2B33-4FA9-B1A8-B16587F3BE52}">
      <dgm:prSet/>
      <dgm:spPr/>
      <dgm:t>
        <a:bodyPr/>
        <a:lstStyle/>
        <a:p>
          <a:endParaRPr lang="en-US"/>
        </a:p>
      </dgm:t>
    </dgm:pt>
    <dgm:pt modelId="{B0C25521-AC35-4E1C-9438-4456C0530076}">
      <dgm:prSet/>
      <dgm:spPr/>
      <dgm:t>
        <a:bodyPr/>
        <a:lstStyle/>
        <a:p>
          <a:r>
            <a:rPr lang="en-US" b="1"/>
            <a:t>Do No Harm and Chil Safeguarding </a:t>
          </a:r>
          <a:r>
            <a:rPr lang="en-US"/>
            <a:t>at all times.</a:t>
          </a:r>
        </a:p>
      </dgm:t>
    </dgm:pt>
    <dgm:pt modelId="{1E6DB72A-8E42-4E42-B38C-D3005FEFE221}" type="parTrans" cxnId="{E9EC9FD2-392A-4D7D-9595-BEFBE9750CDD}">
      <dgm:prSet/>
      <dgm:spPr/>
      <dgm:t>
        <a:bodyPr/>
        <a:lstStyle/>
        <a:p>
          <a:endParaRPr lang="en-US"/>
        </a:p>
      </dgm:t>
    </dgm:pt>
    <dgm:pt modelId="{9287A3F9-81FA-4A06-B56E-890770A933E7}" type="sibTrans" cxnId="{E9EC9FD2-392A-4D7D-9595-BEFBE9750CDD}">
      <dgm:prSet/>
      <dgm:spPr/>
      <dgm:t>
        <a:bodyPr/>
        <a:lstStyle/>
        <a:p>
          <a:endParaRPr lang="en-US"/>
        </a:p>
      </dgm:t>
    </dgm:pt>
    <dgm:pt modelId="{DDBC603E-0B7D-44EC-B95C-401BCF36CB5C}" type="pres">
      <dgm:prSet presAssocID="{E2014049-06CC-467D-B226-43D97755CA7D}" presName="matrix" presStyleCnt="0">
        <dgm:presLayoutVars>
          <dgm:chMax val="1"/>
          <dgm:dir/>
          <dgm:resizeHandles val="exact"/>
        </dgm:presLayoutVars>
      </dgm:prSet>
      <dgm:spPr/>
    </dgm:pt>
    <dgm:pt modelId="{DA564C6B-9267-41D2-A65A-3B36F8A91188}" type="pres">
      <dgm:prSet presAssocID="{E2014049-06CC-467D-B226-43D97755CA7D}" presName="axisShape" presStyleLbl="bgShp" presStyleIdx="0" presStyleCnt="1"/>
      <dgm:spPr/>
    </dgm:pt>
    <dgm:pt modelId="{3C6380FF-14C6-4E39-9803-7B2AB8AB0973}" type="pres">
      <dgm:prSet presAssocID="{E2014049-06CC-467D-B226-43D97755CA7D}" presName="rect1" presStyleLbl="node1" presStyleIdx="0" presStyleCnt="4">
        <dgm:presLayoutVars>
          <dgm:chMax val="0"/>
          <dgm:chPref val="0"/>
          <dgm:bulletEnabled val="1"/>
        </dgm:presLayoutVars>
      </dgm:prSet>
      <dgm:spPr/>
    </dgm:pt>
    <dgm:pt modelId="{53025DB2-2FAD-4B77-81A7-516D83222411}" type="pres">
      <dgm:prSet presAssocID="{E2014049-06CC-467D-B226-43D97755CA7D}" presName="rect2" presStyleLbl="node1" presStyleIdx="1" presStyleCnt="4">
        <dgm:presLayoutVars>
          <dgm:chMax val="0"/>
          <dgm:chPref val="0"/>
          <dgm:bulletEnabled val="1"/>
        </dgm:presLayoutVars>
      </dgm:prSet>
      <dgm:spPr/>
    </dgm:pt>
    <dgm:pt modelId="{43FAC370-B793-4CA6-9645-4053992F2E43}" type="pres">
      <dgm:prSet presAssocID="{E2014049-06CC-467D-B226-43D97755CA7D}" presName="rect3" presStyleLbl="node1" presStyleIdx="2" presStyleCnt="4">
        <dgm:presLayoutVars>
          <dgm:chMax val="0"/>
          <dgm:chPref val="0"/>
          <dgm:bulletEnabled val="1"/>
        </dgm:presLayoutVars>
      </dgm:prSet>
      <dgm:spPr/>
    </dgm:pt>
    <dgm:pt modelId="{4295F0A6-84EE-4CE6-B300-ABF863011A0E}" type="pres">
      <dgm:prSet presAssocID="{E2014049-06CC-467D-B226-43D97755CA7D}" presName="rect4" presStyleLbl="node1" presStyleIdx="3" presStyleCnt="4">
        <dgm:presLayoutVars>
          <dgm:chMax val="0"/>
          <dgm:chPref val="0"/>
          <dgm:bulletEnabled val="1"/>
        </dgm:presLayoutVars>
      </dgm:prSet>
      <dgm:spPr/>
    </dgm:pt>
  </dgm:ptLst>
  <dgm:cxnLst>
    <dgm:cxn modelId="{24119619-E7C0-4BBB-B730-5E712845FBE4}" type="presOf" srcId="{A2164925-2ED4-41D2-B348-3846CD0FB952}" destId="{53025DB2-2FAD-4B77-81A7-516D83222411}" srcOrd="0" destOrd="0" presId="urn:microsoft.com/office/officeart/2005/8/layout/matrix2"/>
    <dgm:cxn modelId="{264FC86C-2B33-4FA9-B1A8-B16587F3BE52}" srcId="{E2014049-06CC-467D-B226-43D97755CA7D}" destId="{A4E632BA-6FA0-46A7-9193-32A0298228BB}" srcOrd="2" destOrd="0" parTransId="{D3EA9195-C61B-4F64-8B72-67681EF1F293}" sibTransId="{A42C1354-C78C-43A4-BCED-7CAA468B1F56}"/>
    <dgm:cxn modelId="{678B984D-5B90-4EB9-98EE-DD4095971EBB}" srcId="{E2014049-06CC-467D-B226-43D97755CA7D}" destId="{A2164925-2ED4-41D2-B348-3846CD0FB952}" srcOrd="1" destOrd="0" parTransId="{63E8A3E6-7B87-43F8-8F73-723AB062D506}" sibTransId="{2FDB3474-1BC4-47BA-AEB7-B374D51F3031}"/>
    <dgm:cxn modelId="{9853FE50-DB5C-4444-977B-0E5B55B187D3}" srcId="{E2014049-06CC-467D-B226-43D97755CA7D}" destId="{9A9C6752-0FA4-4B41-9C57-171C409998BA}" srcOrd="0" destOrd="0" parTransId="{633C1577-C191-4D15-B738-6C06CA1FEFFB}" sibTransId="{0D53131C-9904-4063-B934-68071A0792A7}"/>
    <dgm:cxn modelId="{A23AE393-484B-4C03-BAF7-0D07DA038C30}" type="presOf" srcId="{9A9C6752-0FA4-4B41-9C57-171C409998BA}" destId="{3C6380FF-14C6-4E39-9803-7B2AB8AB0973}" srcOrd="0" destOrd="0" presId="urn:microsoft.com/office/officeart/2005/8/layout/matrix2"/>
    <dgm:cxn modelId="{592DC49F-42EA-441E-AF57-9755ACF958AD}" type="presOf" srcId="{B0C25521-AC35-4E1C-9438-4456C0530076}" destId="{4295F0A6-84EE-4CE6-B300-ABF863011A0E}" srcOrd="0" destOrd="0" presId="urn:microsoft.com/office/officeart/2005/8/layout/matrix2"/>
    <dgm:cxn modelId="{45630BA1-2BF3-4DF1-A83A-FFE3C34EFE6E}" type="presOf" srcId="{E2014049-06CC-467D-B226-43D97755CA7D}" destId="{DDBC603E-0B7D-44EC-B95C-401BCF36CB5C}" srcOrd="0" destOrd="0" presId="urn:microsoft.com/office/officeart/2005/8/layout/matrix2"/>
    <dgm:cxn modelId="{8828A6B6-C47E-43B9-B4BA-7C98E503A4E5}" type="presOf" srcId="{A4E632BA-6FA0-46A7-9193-32A0298228BB}" destId="{43FAC370-B793-4CA6-9645-4053992F2E43}" srcOrd="0" destOrd="0" presId="urn:microsoft.com/office/officeart/2005/8/layout/matrix2"/>
    <dgm:cxn modelId="{E9EC9FD2-392A-4D7D-9595-BEFBE9750CDD}" srcId="{E2014049-06CC-467D-B226-43D97755CA7D}" destId="{B0C25521-AC35-4E1C-9438-4456C0530076}" srcOrd="3" destOrd="0" parTransId="{1E6DB72A-8E42-4E42-B38C-D3005FEFE221}" sibTransId="{9287A3F9-81FA-4A06-B56E-890770A933E7}"/>
    <dgm:cxn modelId="{0CA323C4-A7D0-46D0-8F70-FC75BD46988F}" type="presParOf" srcId="{DDBC603E-0B7D-44EC-B95C-401BCF36CB5C}" destId="{DA564C6B-9267-41D2-A65A-3B36F8A91188}" srcOrd="0" destOrd="0" presId="urn:microsoft.com/office/officeart/2005/8/layout/matrix2"/>
    <dgm:cxn modelId="{9B93D3AF-D7AF-4922-AD8A-7AB145C4B1F6}" type="presParOf" srcId="{DDBC603E-0B7D-44EC-B95C-401BCF36CB5C}" destId="{3C6380FF-14C6-4E39-9803-7B2AB8AB0973}" srcOrd="1" destOrd="0" presId="urn:microsoft.com/office/officeart/2005/8/layout/matrix2"/>
    <dgm:cxn modelId="{00E2041E-02E2-40EE-8F9B-B7133C04B3DF}" type="presParOf" srcId="{DDBC603E-0B7D-44EC-B95C-401BCF36CB5C}" destId="{53025DB2-2FAD-4B77-81A7-516D83222411}" srcOrd="2" destOrd="0" presId="urn:microsoft.com/office/officeart/2005/8/layout/matrix2"/>
    <dgm:cxn modelId="{CC20C6FA-F67E-4DFA-8883-80C091D07A20}" type="presParOf" srcId="{DDBC603E-0B7D-44EC-B95C-401BCF36CB5C}" destId="{43FAC370-B793-4CA6-9645-4053992F2E43}" srcOrd="3" destOrd="0" presId="urn:microsoft.com/office/officeart/2005/8/layout/matrix2"/>
    <dgm:cxn modelId="{B49F673F-09A6-45BD-8EC0-22BB3C5D5B81}" type="presParOf" srcId="{DDBC603E-0B7D-44EC-B95C-401BCF36CB5C}" destId="{4295F0A6-84EE-4CE6-B300-ABF863011A0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0D097A-A722-40EB-A35F-BA450675ECD9}"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D12E0BD4-54DC-4480-8977-25739C85806F}">
      <dgm:prSet custT="1"/>
      <dgm:spPr/>
      <dgm:t>
        <a:bodyPr/>
        <a:lstStyle/>
        <a:p>
          <a:r>
            <a:rPr lang="en-US" sz="2400" b="1"/>
            <a:t>Advocate</a:t>
          </a:r>
        </a:p>
      </dgm:t>
    </dgm:pt>
    <dgm:pt modelId="{2C24146A-74DB-4661-8426-000D90F3C66D}" type="parTrans" cxnId="{C87ABF50-0AD6-488B-B8DF-C0555F8E1BB7}">
      <dgm:prSet/>
      <dgm:spPr/>
      <dgm:t>
        <a:bodyPr/>
        <a:lstStyle/>
        <a:p>
          <a:endParaRPr lang="en-US"/>
        </a:p>
      </dgm:t>
    </dgm:pt>
    <dgm:pt modelId="{4F7940E5-DB22-4059-9F7D-3F26E79D1B63}" type="sibTrans" cxnId="{C87ABF50-0AD6-488B-B8DF-C0555F8E1BB7}">
      <dgm:prSet/>
      <dgm:spPr/>
      <dgm:t>
        <a:bodyPr/>
        <a:lstStyle/>
        <a:p>
          <a:endParaRPr lang="en-US"/>
        </a:p>
      </dgm:t>
    </dgm:pt>
    <dgm:pt modelId="{02D871A4-E49F-4552-98FE-7585B651D49C}">
      <dgm:prSet custT="1"/>
      <dgm:spPr/>
      <dgm:t>
        <a:bodyPr/>
        <a:lstStyle/>
        <a:p>
          <a:r>
            <a:rPr lang="en-US" sz="2400" b="0"/>
            <a:t>for child-sensitive policies and campaigns before, during and after elections.</a:t>
          </a:r>
        </a:p>
      </dgm:t>
    </dgm:pt>
    <dgm:pt modelId="{4F809A7B-0E9A-4139-818A-2B3D343624E5}" type="parTrans" cxnId="{42D95B9F-0F92-41CD-8DB0-953A72E13BFC}">
      <dgm:prSet/>
      <dgm:spPr/>
      <dgm:t>
        <a:bodyPr/>
        <a:lstStyle/>
        <a:p>
          <a:endParaRPr lang="en-US"/>
        </a:p>
      </dgm:t>
    </dgm:pt>
    <dgm:pt modelId="{E33D2BB4-8B82-42A4-93AF-DDF797CAEFC7}" type="sibTrans" cxnId="{42D95B9F-0F92-41CD-8DB0-953A72E13BFC}">
      <dgm:prSet/>
      <dgm:spPr/>
      <dgm:t>
        <a:bodyPr/>
        <a:lstStyle/>
        <a:p>
          <a:endParaRPr lang="en-US"/>
        </a:p>
      </dgm:t>
    </dgm:pt>
    <dgm:pt modelId="{0FE3BB56-C803-4E6D-A4C1-7D3EEAFEB245}">
      <dgm:prSet custT="1"/>
      <dgm:spPr/>
      <dgm:t>
        <a:bodyPr/>
        <a:lstStyle/>
        <a:p>
          <a:r>
            <a:rPr lang="en-US" sz="2400" b="1"/>
            <a:t>Promote</a:t>
          </a:r>
        </a:p>
      </dgm:t>
    </dgm:pt>
    <dgm:pt modelId="{9824E854-A1A6-4E31-9496-C4E8C954DE5D}" type="parTrans" cxnId="{6E33C8A7-757F-4BD9-B286-F38904F3012A}">
      <dgm:prSet/>
      <dgm:spPr/>
      <dgm:t>
        <a:bodyPr/>
        <a:lstStyle/>
        <a:p>
          <a:endParaRPr lang="en-US"/>
        </a:p>
      </dgm:t>
    </dgm:pt>
    <dgm:pt modelId="{74851EF5-7C69-44C7-92B7-1369FD6F63E3}" type="sibTrans" cxnId="{6E33C8A7-757F-4BD9-B286-F38904F3012A}">
      <dgm:prSet/>
      <dgm:spPr/>
      <dgm:t>
        <a:bodyPr/>
        <a:lstStyle/>
        <a:p>
          <a:endParaRPr lang="en-US"/>
        </a:p>
      </dgm:t>
    </dgm:pt>
    <dgm:pt modelId="{A079E38A-E795-4ABE-B746-1861F2229C67}">
      <dgm:prSet custT="1"/>
      <dgm:spPr/>
      <dgm:t>
        <a:bodyPr/>
        <a:lstStyle/>
        <a:p>
          <a:r>
            <a:rPr lang="en-US" sz="2400"/>
            <a:t>the Children’s Code Act as the guiding framework.</a:t>
          </a:r>
        </a:p>
      </dgm:t>
    </dgm:pt>
    <dgm:pt modelId="{4F6B31E6-7B65-4D42-ABB0-6BC9E4F87CE2}" type="parTrans" cxnId="{13C03F46-5914-4F7B-9E79-71FE8852E129}">
      <dgm:prSet/>
      <dgm:spPr/>
      <dgm:t>
        <a:bodyPr/>
        <a:lstStyle/>
        <a:p>
          <a:endParaRPr lang="en-US"/>
        </a:p>
      </dgm:t>
    </dgm:pt>
    <dgm:pt modelId="{66FC399F-738A-4D5B-8C5B-AE3733020091}" type="sibTrans" cxnId="{13C03F46-5914-4F7B-9E79-71FE8852E129}">
      <dgm:prSet/>
      <dgm:spPr/>
      <dgm:t>
        <a:bodyPr/>
        <a:lstStyle/>
        <a:p>
          <a:endParaRPr lang="en-US"/>
        </a:p>
      </dgm:t>
    </dgm:pt>
    <dgm:pt modelId="{E00B1655-F066-414D-B47E-5E6BF0015578}">
      <dgm:prSet custT="1"/>
      <dgm:spPr/>
      <dgm:t>
        <a:bodyPr/>
        <a:lstStyle/>
        <a:p>
          <a:r>
            <a:rPr lang="en-US" sz="2400" b="1"/>
            <a:t>Encourage</a:t>
          </a:r>
        </a:p>
      </dgm:t>
    </dgm:pt>
    <dgm:pt modelId="{0B5AAC8C-3FD5-4DBA-B896-20DF2FF9674D}" type="parTrans" cxnId="{EC2FC349-E23A-48EC-B855-7967D03F8841}">
      <dgm:prSet/>
      <dgm:spPr/>
      <dgm:t>
        <a:bodyPr/>
        <a:lstStyle/>
        <a:p>
          <a:endParaRPr lang="en-US"/>
        </a:p>
      </dgm:t>
    </dgm:pt>
    <dgm:pt modelId="{42433A40-6FDE-495C-A7DF-416F57B5BC70}" type="sibTrans" cxnId="{EC2FC349-E23A-48EC-B855-7967D03F8841}">
      <dgm:prSet/>
      <dgm:spPr/>
      <dgm:t>
        <a:bodyPr/>
        <a:lstStyle/>
        <a:p>
          <a:endParaRPr lang="en-US"/>
        </a:p>
      </dgm:t>
    </dgm:pt>
    <dgm:pt modelId="{892982EC-6FF0-4586-B9E0-B060134FBEF3}">
      <dgm:prSet custT="1"/>
      <dgm:spPr/>
      <dgm:t>
        <a:bodyPr/>
        <a:lstStyle/>
        <a:p>
          <a:r>
            <a:rPr lang="en-US" sz="2400"/>
            <a:t>political parties to commit to child rights in their manifestos.</a:t>
          </a:r>
        </a:p>
      </dgm:t>
    </dgm:pt>
    <dgm:pt modelId="{AB0093CE-468F-4D56-A2EC-5426FA81186D}" type="parTrans" cxnId="{932FCA7D-2811-4ECE-9665-F21AC28F562C}">
      <dgm:prSet/>
      <dgm:spPr/>
      <dgm:t>
        <a:bodyPr/>
        <a:lstStyle/>
        <a:p>
          <a:endParaRPr lang="en-US"/>
        </a:p>
      </dgm:t>
    </dgm:pt>
    <dgm:pt modelId="{5179141F-B767-43B7-AB30-C83C0C0A7435}" type="sibTrans" cxnId="{932FCA7D-2811-4ECE-9665-F21AC28F562C}">
      <dgm:prSet/>
      <dgm:spPr/>
      <dgm:t>
        <a:bodyPr/>
        <a:lstStyle/>
        <a:p>
          <a:endParaRPr lang="en-US"/>
        </a:p>
      </dgm:t>
    </dgm:pt>
    <dgm:pt modelId="{5515FC84-83E2-4A01-B8D5-F6263505AB3E}">
      <dgm:prSet custT="1"/>
      <dgm:spPr/>
      <dgm:t>
        <a:bodyPr/>
        <a:lstStyle/>
        <a:p>
          <a:r>
            <a:rPr lang="en-US" sz="2400" b="1"/>
            <a:t>Engage</a:t>
          </a:r>
        </a:p>
      </dgm:t>
    </dgm:pt>
    <dgm:pt modelId="{439DA8AB-62F4-41B7-A0A6-718163BA35B5}" type="parTrans" cxnId="{30E85564-4514-4D0D-837D-DB790BB9A845}">
      <dgm:prSet/>
      <dgm:spPr/>
      <dgm:t>
        <a:bodyPr/>
        <a:lstStyle/>
        <a:p>
          <a:endParaRPr lang="en-US"/>
        </a:p>
      </dgm:t>
    </dgm:pt>
    <dgm:pt modelId="{A2686871-81DC-48DB-8A6F-560206392370}" type="sibTrans" cxnId="{30E85564-4514-4D0D-837D-DB790BB9A845}">
      <dgm:prSet/>
      <dgm:spPr/>
      <dgm:t>
        <a:bodyPr/>
        <a:lstStyle/>
        <a:p>
          <a:endParaRPr lang="en-US"/>
        </a:p>
      </dgm:t>
    </dgm:pt>
    <dgm:pt modelId="{0485A05D-083A-401C-90C1-EB5739D28BC7}">
      <dgm:prSet custT="1"/>
      <dgm:spPr/>
      <dgm:t>
        <a:bodyPr/>
        <a:lstStyle/>
        <a:p>
          <a:r>
            <a:rPr lang="en-US" sz="2400"/>
            <a:t>the ECZ  on child-friendly electoral processes</a:t>
          </a:r>
        </a:p>
        <a:p>
          <a:r>
            <a:rPr lang="en-US" sz="2400"/>
            <a:t>Consult and offer children a platform to express their views and co-create the manifesto.</a:t>
          </a:r>
        </a:p>
      </dgm:t>
    </dgm:pt>
    <dgm:pt modelId="{9BC40366-913E-43B8-8D95-8E609CA343F7}" type="parTrans" cxnId="{9DBC29E4-7DE9-4072-95C0-8051E9BB87E2}">
      <dgm:prSet/>
      <dgm:spPr/>
      <dgm:t>
        <a:bodyPr/>
        <a:lstStyle/>
        <a:p>
          <a:endParaRPr lang="en-US"/>
        </a:p>
      </dgm:t>
    </dgm:pt>
    <dgm:pt modelId="{CF4C14CC-BC28-4BB8-AA6D-0D2F53D3C135}" type="sibTrans" cxnId="{9DBC29E4-7DE9-4072-95C0-8051E9BB87E2}">
      <dgm:prSet/>
      <dgm:spPr/>
      <dgm:t>
        <a:bodyPr/>
        <a:lstStyle/>
        <a:p>
          <a:endParaRPr lang="en-US"/>
        </a:p>
      </dgm:t>
    </dgm:pt>
    <dgm:pt modelId="{8D098926-0F4C-4499-BF05-A56FE4E94A93}" type="pres">
      <dgm:prSet presAssocID="{480D097A-A722-40EB-A35F-BA450675ECD9}" presName="Name0" presStyleCnt="0">
        <dgm:presLayoutVars>
          <dgm:dir/>
          <dgm:animLvl val="lvl"/>
          <dgm:resizeHandles val="exact"/>
        </dgm:presLayoutVars>
      </dgm:prSet>
      <dgm:spPr/>
    </dgm:pt>
    <dgm:pt modelId="{890B8130-2687-4A50-9BA3-BA1937C3BE7D}" type="pres">
      <dgm:prSet presAssocID="{D12E0BD4-54DC-4480-8977-25739C85806F}" presName="composite" presStyleCnt="0"/>
      <dgm:spPr/>
    </dgm:pt>
    <dgm:pt modelId="{C0145850-2098-4522-B826-31F196C6B41B}" type="pres">
      <dgm:prSet presAssocID="{D12E0BD4-54DC-4480-8977-25739C85806F}" presName="parTx" presStyleLbl="alignNode1" presStyleIdx="0" presStyleCnt="4">
        <dgm:presLayoutVars>
          <dgm:chMax val="0"/>
          <dgm:chPref val="0"/>
        </dgm:presLayoutVars>
      </dgm:prSet>
      <dgm:spPr/>
    </dgm:pt>
    <dgm:pt modelId="{275F2344-85D0-4636-B081-D8B84A62941B}" type="pres">
      <dgm:prSet presAssocID="{D12E0BD4-54DC-4480-8977-25739C85806F}" presName="desTx" presStyleLbl="alignAccFollowNode1" presStyleIdx="0" presStyleCnt="4">
        <dgm:presLayoutVars/>
      </dgm:prSet>
      <dgm:spPr/>
    </dgm:pt>
    <dgm:pt modelId="{8AD93280-1686-4A13-B9E2-AE96AE97406A}" type="pres">
      <dgm:prSet presAssocID="{4F7940E5-DB22-4059-9F7D-3F26E79D1B63}" presName="space" presStyleCnt="0"/>
      <dgm:spPr/>
    </dgm:pt>
    <dgm:pt modelId="{20206BC9-F429-4545-A140-CD8CAF9B759F}" type="pres">
      <dgm:prSet presAssocID="{0FE3BB56-C803-4E6D-A4C1-7D3EEAFEB245}" presName="composite" presStyleCnt="0"/>
      <dgm:spPr/>
    </dgm:pt>
    <dgm:pt modelId="{844F691F-3E81-4346-9554-9E37C1D0D69E}" type="pres">
      <dgm:prSet presAssocID="{0FE3BB56-C803-4E6D-A4C1-7D3EEAFEB245}" presName="parTx" presStyleLbl="alignNode1" presStyleIdx="1" presStyleCnt="4">
        <dgm:presLayoutVars>
          <dgm:chMax val="0"/>
          <dgm:chPref val="0"/>
        </dgm:presLayoutVars>
      </dgm:prSet>
      <dgm:spPr/>
    </dgm:pt>
    <dgm:pt modelId="{67851920-8647-45CF-80D5-A5A8BC843B47}" type="pres">
      <dgm:prSet presAssocID="{0FE3BB56-C803-4E6D-A4C1-7D3EEAFEB245}" presName="desTx" presStyleLbl="alignAccFollowNode1" presStyleIdx="1" presStyleCnt="4">
        <dgm:presLayoutVars/>
      </dgm:prSet>
      <dgm:spPr/>
    </dgm:pt>
    <dgm:pt modelId="{F0E0D4C4-1A20-4261-BD7E-4779A60F87AF}" type="pres">
      <dgm:prSet presAssocID="{74851EF5-7C69-44C7-92B7-1369FD6F63E3}" presName="space" presStyleCnt="0"/>
      <dgm:spPr/>
    </dgm:pt>
    <dgm:pt modelId="{CC7293C2-7293-4181-BB2D-AB29F10CC234}" type="pres">
      <dgm:prSet presAssocID="{E00B1655-F066-414D-B47E-5E6BF0015578}" presName="composite" presStyleCnt="0"/>
      <dgm:spPr/>
    </dgm:pt>
    <dgm:pt modelId="{2D629C4B-8359-4188-AF9B-779AC750C9D5}" type="pres">
      <dgm:prSet presAssocID="{E00B1655-F066-414D-B47E-5E6BF0015578}" presName="parTx" presStyleLbl="alignNode1" presStyleIdx="2" presStyleCnt="4">
        <dgm:presLayoutVars>
          <dgm:chMax val="0"/>
          <dgm:chPref val="0"/>
        </dgm:presLayoutVars>
      </dgm:prSet>
      <dgm:spPr/>
    </dgm:pt>
    <dgm:pt modelId="{789432D2-8E14-4C30-93FE-5F87841A9104}" type="pres">
      <dgm:prSet presAssocID="{E00B1655-F066-414D-B47E-5E6BF0015578}" presName="desTx" presStyleLbl="alignAccFollowNode1" presStyleIdx="2" presStyleCnt="4" custLinFactNeighborX="1562">
        <dgm:presLayoutVars/>
      </dgm:prSet>
      <dgm:spPr/>
    </dgm:pt>
    <dgm:pt modelId="{86BE9C2C-1B16-4D94-BBB1-5E3865F6027E}" type="pres">
      <dgm:prSet presAssocID="{42433A40-6FDE-495C-A7DF-416F57B5BC70}" presName="space" presStyleCnt="0"/>
      <dgm:spPr/>
    </dgm:pt>
    <dgm:pt modelId="{4B6D2E3F-A9BF-4B9B-BFDE-25DBDC13F04D}" type="pres">
      <dgm:prSet presAssocID="{5515FC84-83E2-4A01-B8D5-F6263505AB3E}" presName="composite" presStyleCnt="0"/>
      <dgm:spPr/>
    </dgm:pt>
    <dgm:pt modelId="{C3333121-01D5-425A-8462-A1F16033FB10}" type="pres">
      <dgm:prSet presAssocID="{5515FC84-83E2-4A01-B8D5-F6263505AB3E}" presName="parTx" presStyleLbl="alignNode1" presStyleIdx="3" presStyleCnt="4">
        <dgm:presLayoutVars>
          <dgm:chMax val="0"/>
          <dgm:chPref val="0"/>
        </dgm:presLayoutVars>
      </dgm:prSet>
      <dgm:spPr/>
    </dgm:pt>
    <dgm:pt modelId="{BE4DEBD5-F6CD-4C00-932F-D8D9EF039A22}" type="pres">
      <dgm:prSet presAssocID="{5515FC84-83E2-4A01-B8D5-F6263505AB3E}" presName="desTx" presStyleLbl="alignAccFollowNode1" presStyleIdx="3" presStyleCnt="4">
        <dgm:presLayoutVars/>
      </dgm:prSet>
      <dgm:spPr/>
    </dgm:pt>
  </dgm:ptLst>
  <dgm:cxnLst>
    <dgm:cxn modelId="{BDF0D112-9AF1-434C-B156-507078C49C6C}" type="presOf" srcId="{D12E0BD4-54DC-4480-8977-25739C85806F}" destId="{C0145850-2098-4522-B826-31F196C6B41B}" srcOrd="0" destOrd="0" presId="urn:microsoft.com/office/officeart/2016/7/layout/HorizontalActionList"/>
    <dgm:cxn modelId="{2ED84B35-6389-4501-834B-39CC22182671}" type="presOf" srcId="{A079E38A-E795-4ABE-B746-1861F2229C67}" destId="{67851920-8647-45CF-80D5-A5A8BC843B47}" srcOrd="0" destOrd="0" presId="urn:microsoft.com/office/officeart/2016/7/layout/HorizontalActionList"/>
    <dgm:cxn modelId="{03DC9C38-5483-4ADF-B0C2-9D657CF2839C}" type="presOf" srcId="{02D871A4-E49F-4552-98FE-7585B651D49C}" destId="{275F2344-85D0-4636-B081-D8B84A62941B}" srcOrd="0" destOrd="0" presId="urn:microsoft.com/office/officeart/2016/7/layout/HorizontalActionList"/>
    <dgm:cxn modelId="{793E0B3F-DC97-4CAD-8CE3-895C101786B2}" type="presOf" srcId="{0485A05D-083A-401C-90C1-EB5739D28BC7}" destId="{BE4DEBD5-F6CD-4C00-932F-D8D9EF039A22}" srcOrd="0" destOrd="0" presId="urn:microsoft.com/office/officeart/2016/7/layout/HorizontalActionList"/>
    <dgm:cxn modelId="{30E85564-4514-4D0D-837D-DB790BB9A845}" srcId="{480D097A-A722-40EB-A35F-BA450675ECD9}" destId="{5515FC84-83E2-4A01-B8D5-F6263505AB3E}" srcOrd="3" destOrd="0" parTransId="{439DA8AB-62F4-41B7-A0A6-718163BA35B5}" sibTransId="{A2686871-81DC-48DB-8A6F-560206392370}"/>
    <dgm:cxn modelId="{13C03F46-5914-4F7B-9E79-71FE8852E129}" srcId="{0FE3BB56-C803-4E6D-A4C1-7D3EEAFEB245}" destId="{A079E38A-E795-4ABE-B746-1861F2229C67}" srcOrd="0" destOrd="0" parTransId="{4F6B31E6-7B65-4D42-ABB0-6BC9E4F87CE2}" sibTransId="{66FC399F-738A-4D5B-8C5B-AE3733020091}"/>
    <dgm:cxn modelId="{EC2FC349-E23A-48EC-B855-7967D03F8841}" srcId="{480D097A-A722-40EB-A35F-BA450675ECD9}" destId="{E00B1655-F066-414D-B47E-5E6BF0015578}" srcOrd="2" destOrd="0" parTransId="{0B5AAC8C-3FD5-4DBA-B896-20DF2FF9674D}" sibTransId="{42433A40-6FDE-495C-A7DF-416F57B5BC70}"/>
    <dgm:cxn modelId="{C87ABF50-0AD6-488B-B8DF-C0555F8E1BB7}" srcId="{480D097A-A722-40EB-A35F-BA450675ECD9}" destId="{D12E0BD4-54DC-4480-8977-25739C85806F}" srcOrd="0" destOrd="0" parTransId="{2C24146A-74DB-4661-8426-000D90F3C66D}" sibTransId="{4F7940E5-DB22-4059-9F7D-3F26E79D1B63}"/>
    <dgm:cxn modelId="{8ED47474-1F45-401F-B2F2-065356A75F0E}" type="presOf" srcId="{892982EC-6FF0-4586-B9E0-B060134FBEF3}" destId="{789432D2-8E14-4C30-93FE-5F87841A9104}" srcOrd="0" destOrd="0" presId="urn:microsoft.com/office/officeart/2016/7/layout/HorizontalActionList"/>
    <dgm:cxn modelId="{588CC158-16D2-4F5F-B7AD-592184D5D69A}" type="presOf" srcId="{0FE3BB56-C803-4E6D-A4C1-7D3EEAFEB245}" destId="{844F691F-3E81-4346-9554-9E37C1D0D69E}" srcOrd="0" destOrd="0" presId="urn:microsoft.com/office/officeart/2016/7/layout/HorizontalActionList"/>
    <dgm:cxn modelId="{932FCA7D-2811-4ECE-9665-F21AC28F562C}" srcId="{E00B1655-F066-414D-B47E-5E6BF0015578}" destId="{892982EC-6FF0-4586-B9E0-B060134FBEF3}" srcOrd="0" destOrd="0" parTransId="{AB0093CE-468F-4D56-A2EC-5426FA81186D}" sibTransId="{5179141F-B767-43B7-AB30-C83C0C0A7435}"/>
    <dgm:cxn modelId="{D4808E86-E7E8-4FE2-B5E0-7979775509EA}" type="presOf" srcId="{5515FC84-83E2-4A01-B8D5-F6263505AB3E}" destId="{C3333121-01D5-425A-8462-A1F16033FB10}" srcOrd="0" destOrd="0" presId="urn:microsoft.com/office/officeart/2016/7/layout/HorizontalActionList"/>
    <dgm:cxn modelId="{42D95B9F-0F92-41CD-8DB0-953A72E13BFC}" srcId="{D12E0BD4-54DC-4480-8977-25739C85806F}" destId="{02D871A4-E49F-4552-98FE-7585B651D49C}" srcOrd="0" destOrd="0" parTransId="{4F809A7B-0E9A-4139-818A-2B3D343624E5}" sibTransId="{E33D2BB4-8B82-42A4-93AF-DDF797CAEFC7}"/>
    <dgm:cxn modelId="{6E33C8A7-757F-4BD9-B286-F38904F3012A}" srcId="{480D097A-A722-40EB-A35F-BA450675ECD9}" destId="{0FE3BB56-C803-4E6D-A4C1-7D3EEAFEB245}" srcOrd="1" destOrd="0" parTransId="{9824E854-A1A6-4E31-9496-C4E8C954DE5D}" sibTransId="{74851EF5-7C69-44C7-92B7-1369FD6F63E3}"/>
    <dgm:cxn modelId="{B08C3FBE-4F47-4535-B417-98D93E89269C}" type="presOf" srcId="{E00B1655-F066-414D-B47E-5E6BF0015578}" destId="{2D629C4B-8359-4188-AF9B-779AC750C9D5}" srcOrd="0" destOrd="0" presId="urn:microsoft.com/office/officeart/2016/7/layout/HorizontalActionList"/>
    <dgm:cxn modelId="{5D5366DA-F73A-45B6-B6DB-ECFA3735F4B5}" type="presOf" srcId="{480D097A-A722-40EB-A35F-BA450675ECD9}" destId="{8D098926-0F4C-4499-BF05-A56FE4E94A93}" srcOrd="0" destOrd="0" presId="urn:microsoft.com/office/officeart/2016/7/layout/HorizontalActionList"/>
    <dgm:cxn modelId="{9DBC29E4-7DE9-4072-95C0-8051E9BB87E2}" srcId="{5515FC84-83E2-4A01-B8D5-F6263505AB3E}" destId="{0485A05D-083A-401C-90C1-EB5739D28BC7}" srcOrd="0" destOrd="0" parTransId="{9BC40366-913E-43B8-8D95-8E609CA343F7}" sibTransId="{CF4C14CC-BC28-4BB8-AA6D-0D2F53D3C135}"/>
    <dgm:cxn modelId="{8BE68257-7B42-43C4-A145-C38465BE0D03}" type="presParOf" srcId="{8D098926-0F4C-4499-BF05-A56FE4E94A93}" destId="{890B8130-2687-4A50-9BA3-BA1937C3BE7D}" srcOrd="0" destOrd="0" presId="urn:microsoft.com/office/officeart/2016/7/layout/HorizontalActionList"/>
    <dgm:cxn modelId="{A053AE03-0AB9-4A49-9B94-E0CEB59CCF09}" type="presParOf" srcId="{890B8130-2687-4A50-9BA3-BA1937C3BE7D}" destId="{C0145850-2098-4522-B826-31F196C6B41B}" srcOrd="0" destOrd="0" presId="urn:microsoft.com/office/officeart/2016/7/layout/HorizontalActionList"/>
    <dgm:cxn modelId="{3F0E183C-BFEE-4F97-83A0-8CBBB0AA25ED}" type="presParOf" srcId="{890B8130-2687-4A50-9BA3-BA1937C3BE7D}" destId="{275F2344-85D0-4636-B081-D8B84A62941B}" srcOrd="1" destOrd="0" presId="urn:microsoft.com/office/officeart/2016/7/layout/HorizontalActionList"/>
    <dgm:cxn modelId="{0CCA7DA4-E563-4EBD-9F3A-59250E18F2EA}" type="presParOf" srcId="{8D098926-0F4C-4499-BF05-A56FE4E94A93}" destId="{8AD93280-1686-4A13-B9E2-AE96AE97406A}" srcOrd="1" destOrd="0" presId="urn:microsoft.com/office/officeart/2016/7/layout/HorizontalActionList"/>
    <dgm:cxn modelId="{F5A77023-AC2E-472F-AC13-FD47CFF240FC}" type="presParOf" srcId="{8D098926-0F4C-4499-BF05-A56FE4E94A93}" destId="{20206BC9-F429-4545-A140-CD8CAF9B759F}" srcOrd="2" destOrd="0" presId="urn:microsoft.com/office/officeart/2016/7/layout/HorizontalActionList"/>
    <dgm:cxn modelId="{89E606B9-0C50-4CC3-ACA3-B8031F9BBF28}" type="presParOf" srcId="{20206BC9-F429-4545-A140-CD8CAF9B759F}" destId="{844F691F-3E81-4346-9554-9E37C1D0D69E}" srcOrd="0" destOrd="0" presId="urn:microsoft.com/office/officeart/2016/7/layout/HorizontalActionList"/>
    <dgm:cxn modelId="{3DC39F8D-F9F1-4C72-923F-21EE8058D3AA}" type="presParOf" srcId="{20206BC9-F429-4545-A140-CD8CAF9B759F}" destId="{67851920-8647-45CF-80D5-A5A8BC843B47}" srcOrd="1" destOrd="0" presId="urn:microsoft.com/office/officeart/2016/7/layout/HorizontalActionList"/>
    <dgm:cxn modelId="{179FDDF7-2FC1-4AC2-AAB8-26C19456ADAB}" type="presParOf" srcId="{8D098926-0F4C-4499-BF05-A56FE4E94A93}" destId="{F0E0D4C4-1A20-4261-BD7E-4779A60F87AF}" srcOrd="3" destOrd="0" presId="urn:microsoft.com/office/officeart/2016/7/layout/HorizontalActionList"/>
    <dgm:cxn modelId="{894AD0AE-0A73-416A-877E-155836D6D5F8}" type="presParOf" srcId="{8D098926-0F4C-4499-BF05-A56FE4E94A93}" destId="{CC7293C2-7293-4181-BB2D-AB29F10CC234}" srcOrd="4" destOrd="0" presId="urn:microsoft.com/office/officeart/2016/7/layout/HorizontalActionList"/>
    <dgm:cxn modelId="{7934DF4B-CACE-429E-8B54-FEBE7DBB50EA}" type="presParOf" srcId="{CC7293C2-7293-4181-BB2D-AB29F10CC234}" destId="{2D629C4B-8359-4188-AF9B-779AC750C9D5}" srcOrd="0" destOrd="0" presId="urn:microsoft.com/office/officeart/2016/7/layout/HorizontalActionList"/>
    <dgm:cxn modelId="{E900C744-7B80-4A8E-B38C-783E339E0A52}" type="presParOf" srcId="{CC7293C2-7293-4181-BB2D-AB29F10CC234}" destId="{789432D2-8E14-4C30-93FE-5F87841A9104}" srcOrd="1" destOrd="0" presId="urn:microsoft.com/office/officeart/2016/7/layout/HorizontalActionList"/>
    <dgm:cxn modelId="{DA5474E3-EF0D-4894-8D58-C628972FAF43}" type="presParOf" srcId="{8D098926-0F4C-4499-BF05-A56FE4E94A93}" destId="{86BE9C2C-1B16-4D94-BBB1-5E3865F6027E}" srcOrd="5" destOrd="0" presId="urn:microsoft.com/office/officeart/2016/7/layout/HorizontalActionList"/>
    <dgm:cxn modelId="{D5D1458D-AAB8-4646-BD77-502BAC00C4CC}" type="presParOf" srcId="{8D098926-0F4C-4499-BF05-A56FE4E94A93}" destId="{4B6D2E3F-A9BF-4B9B-BFDE-25DBDC13F04D}" srcOrd="6" destOrd="0" presId="urn:microsoft.com/office/officeart/2016/7/layout/HorizontalActionList"/>
    <dgm:cxn modelId="{785D4018-0956-4F25-9B58-F5970E44481C}" type="presParOf" srcId="{4B6D2E3F-A9BF-4B9B-BFDE-25DBDC13F04D}" destId="{C3333121-01D5-425A-8462-A1F16033FB10}" srcOrd="0" destOrd="0" presId="urn:microsoft.com/office/officeart/2016/7/layout/HorizontalActionList"/>
    <dgm:cxn modelId="{C75269EC-66CD-47FF-A1C6-18CAE3FE2705}" type="presParOf" srcId="{4B6D2E3F-A9BF-4B9B-BFDE-25DBDC13F04D}" destId="{BE4DEBD5-F6CD-4C00-932F-D8D9EF039A22}"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1C0D00-0B1D-402F-A47B-99AB1CE6971A}"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266D1995-784A-4D71-95DB-C2F8FDE5BF5D}">
      <dgm:prSet custT="1"/>
      <dgm:spPr/>
      <dgm:t>
        <a:bodyPr/>
        <a:lstStyle/>
        <a:p>
          <a:r>
            <a:rPr lang="en-US" sz="2400" b="1"/>
            <a:t>Prevent and respond</a:t>
          </a:r>
        </a:p>
      </dgm:t>
    </dgm:pt>
    <dgm:pt modelId="{78A1CE9C-7549-493F-8577-BC5222368D7E}" type="parTrans" cxnId="{08619E21-4DF0-4C67-8278-B9FB87D59F01}">
      <dgm:prSet/>
      <dgm:spPr/>
      <dgm:t>
        <a:bodyPr/>
        <a:lstStyle/>
        <a:p>
          <a:endParaRPr lang="en-US"/>
        </a:p>
      </dgm:t>
    </dgm:pt>
    <dgm:pt modelId="{F4A73CF6-1A8C-4B2E-8F4D-1934CF00ECD5}" type="sibTrans" cxnId="{08619E21-4DF0-4C67-8278-B9FB87D59F01}">
      <dgm:prSet/>
      <dgm:spPr/>
      <dgm:t>
        <a:bodyPr/>
        <a:lstStyle/>
        <a:p>
          <a:endParaRPr lang="en-US"/>
        </a:p>
      </dgm:t>
    </dgm:pt>
    <dgm:pt modelId="{CEA2208D-03F0-42A4-92C5-A85F4A6BE94E}">
      <dgm:prSet custT="1"/>
      <dgm:spPr/>
      <dgm:t>
        <a:bodyPr/>
        <a:lstStyle/>
        <a:p>
          <a:r>
            <a:rPr lang="en-US" sz="2400"/>
            <a:t>to violence against children linked to elections.</a:t>
          </a:r>
        </a:p>
      </dgm:t>
    </dgm:pt>
    <dgm:pt modelId="{45E38E6A-9C9B-436E-929F-33D4E2BF0217}" type="parTrans" cxnId="{439DC78E-2BBA-4003-BDCD-9B3BC5383B60}">
      <dgm:prSet/>
      <dgm:spPr/>
      <dgm:t>
        <a:bodyPr/>
        <a:lstStyle/>
        <a:p>
          <a:endParaRPr lang="en-US"/>
        </a:p>
      </dgm:t>
    </dgm:pt>
    <dgm:pt modelId="{AF7D3A16-C8D9-4F46-98AD-DC59B80F6C1B}" type="sibTrans" cxnId="{439DC78E-2BBA-4003-BDCD-9B3BC5383B60}">
      <dgm:prSet/>
      <dgm:spPr/>
      <dgm:t>
        <a:bodyPr/>
        <a:lstStyle/>
        <a:p>
          <a:endParaRPr lang="en-US"/>
        </a:p>
      </dgm:t>
    </dgm:pt>
    <dgm:pt modelId="{3B5B92F4-F4FC-48B0-A691-9BE45454C5D0}">
      <dgm:prSet custT="1"/>
      <dgm:spPr/>
      <dgm:t>
        <a:bodyPr/>
        <a:lstStyle/>
        <a:p>
          <a:r>
            <a:rPr lang="en-US" sz="2400" b="1"/>
            <a:t>Strengthen</a:t>
          </a:r>
        </a:p>
      </dgm:t>
    </dgm:pt>
    <dgm:pt modelId="{CE65E22F-A66A-4970-8E78-26BABD739CE2}" type="parTrans" cxnId="{E4C82DCF-70C1-4A75-B868-2E5017EC8A18}">
      <dgm:prSet/>
      <dgm:spPr/>
      <dgm:t>
        <a:bodyPr/>
        <a:lstStyle/>
        <a:p>
          <a:endParaRPr lang="en-US"/>
        </a:p>
      </dgm:t>
    </dgm:pt>
    <dgm:pt modelId="{1B600408-DECE-476B-88B9-8A2B429C8D0B}" type="sibTrans" cxnId="{E4C82DCF-70C1-4A75-B868-2E5017EC8A18}">
      <dgm:prSet/>
      <dgm:spPr/>
      <dgm:t>
        <a:bodyPr/>
        <a:lstStyle/>
        <a:p>
          <a:endParaRPr lang="en-US"/>
        </a:p>
      </dgm:t>
    </dgm:pt>
    <dgm:pt modelId="{987EF57E-B88A-4504-8132-B350072EBA3A}">
      <dgm:prSet custT="1"/>
      <dgm:spPr/>
      <dgm:t>
        <a:bodyPr/>
        <a:lstStyle/>
        <a:p>
          <a:r>
            <a:rPr lang="en-US" sz="2400"/>
            <a:t>referral pathways for child protection cases.</a:t>
          </a:r>
        </a:p>
      </dgm:t>
    </dgm:pt>
    <dgm:pt modelId="{51F2C8D1-4C01-415E-AD20-3395BDAD06BE}" type="parTrans" cxnId="{12D787C6-ACAE-4CFB-9656-5B5E2922F25D}">
      <dgm:prSet/>
      <dgm:spPr/>
      <dgm:t>
        <a:bodyPr/>
        <a:lstStyle/>
        <a:p>
          <a:endParaRPr lang="en-US"/>
        </a:p>
      </dgm:t>
    </dgm:pt>
    <dgm:pt modelId="{693FEDFF-BEB8-4308-9A70-CA9D237A34ED}" type="sibTrans" cxnId="{12D787C6-ACAE-4CFB-9656-5B5E2922F25D}">
      <dgm:prSet/>
      <dgm:spPr/>
      <dgm:t>
        <a:bodyPr/>
        <a:lstStyle/>
        <a:p>
          <a:endParaRPr lang="en-US"/>
        </a:p>
      </dgm:t>
    </dgm:pt>
    <dgm:pt modelId="{4FBA4018-5734-4021-A353-79314503B015}">
      <dgm:prSet custT="1"/>
      <dgm:spPr/>
      <dgm:t>
        <a:bodyPr/>
        <a:lstStyle/>
        <a:p>
          <a:r>
            <a:rPr lang="en-US" sz="2400" b="1"/>
            <a:t>Coordinate</a:t>
          </a:r>
        </a:p>
      </dgm:t>
    </dgm:pt>
    <dgm:pt modelId="{08FBEFA8-41EB-49A8-8D9F-EC463044B3F6}" type="parTrans" cxnId="{E2D704FC-B800-4A69-9438-5B07B54F510F}">
      <dgm:prSet/>
      <dgm:spPr/>
      <dgm:t>
        <a:bodyPr/>
        <a:lstStyle/>
        <a:p>
          <a:endParaRPr lang="en-US"/>
        </a:p>
      </dgm:t>
    </dgm:pt>
    <dgm:pt modelId="{301AC59A-ABDE-4EEC-A056-3F75D43D4B4F}" type="sibTrans" cxnId="{E2D704FC-B800-4A69-9438-5B07B54F510F}">
      <dgm:prSet/>
      <dgm:spPr/>
      <dgm:t>
        <a:bodyPr/>
        <a:lstStyle/>
        <a:p>
          <a:endParaRPr lang="en-US"/>
        </a:p>
      </dgm:t>
    </dgm:pt>
    <dgm:pt modelId="{89005927-5958-431A-85E7-199374AF96C1}">
      <dgm:prSet custT="1"/>
      <dgm:spPr/>
      <dgm:t>
        <a:bodyPr/>
        <a:lstStyle/>
        <a:p>
          <a:r>
            <a:rPr lang="en-US" sz="2400"/>
            <a:t>with MCDSS, Child-Helpline Zambia, </a:t>
          </a:r>
          <a:r>
            <a:rPr lang="en-US" sz="2400">
              <a:solidFill>
                <a:schemeClr val="tx1"/>
              </a:solidFill>
            </a:rPr>
            <a:t>Police and </a:t>
          </a:r>
          <a:r>
            <a:rPr lang="en-US" sz="2400"/>
            <a:t>civil society partners.</a:t>
          </a:r>
        </a:p>
      </dgm:t>
    </dgm:pt>
    <dgm:pt modelId="{8FC24E4E-169A-4741-BEEF-C9B7D5216F4C}" type="parTrans" cxnId="{F5460183-B238-4D63-B818-0A3AB261EB78}">
      <dgm:prSet/>
      <dgm:spPr/>
      <dgm:t>
        <a:bodyPr/>
        <a:lstStyle/>
        <a:p>
          <a:endParaRPr lang="en-US"/>
        </a:p>
      </dgm:t>
    </dgm:pt>
    <dgm:pt modelId="{0C11FC1F-CD65-4C3A-94E8-B34A6A86DBC6}" type="sibTrans" cxnId="{F5460183-B238-4D63-B818-0A3AB261EB78}">
      <dgm:prSet/>
      <dgm:spPr/>
      <dgm:t>
        <a:bodyPr/>
        <a:lstStyle/>
        <a:p>
          <a:endParaRPr lang="en-US"/>
        </a:p>
      </dgm:t>
    </dgm:pt>
    <dgm:pt modelId="{D4E673E6-342C-4073-B3B4-9207040F66A9}">
      <dgm:prSet custT="1"/>
      <dgm:spPr/>
      <dgm:t>
        <a:bodyPr/>
        <a:lstStyle/>
        <a:p>
          <a:r>
            <a:rPr lang="en-US" sz="2400" b="1"/>
            <a:t>Raising Awareness</a:t>
          </a:r>
        </a:p>
      </dgm:t>
    </dgm:pt>
    <dgm:pt modelId="{746C2659-7720-458C-9FB0-95E0635E7E0A}" type="parTrans" cxnId="{A1CF49A8-7ED7-4C19-9362-F3409ADE0C87}">
      <dgm:prSet/>
      <dgm:spPr/>
      <dgm:t>
        <a:bodyPr/>
        <a:lstStyle/>
        <a:p>
          <a:endParaRPr lang="en-US"/>
        </a:p>
      </dgm:t>
    </dgm:pt>
    <dgm:pt modelId="{B669B9B2-EF3F-4118-9A80-264C9978D524}" type="sibTrans" cxnId="{A1CF49A8-7ED7-4C19-9362-F3409ADE0C87}">
      <dgm:prSet/>
      <dgm:spPr/>
      <dgm:t>
        <a:bodyPr/>
        <a:lstStyle/>
        <a:p>
          <a:endParaRPr lang="en-US"/>
        </a:p>
      </dgm:t>
    </dgm:pt>
    <dgm:pt modelId="{96CA6C22-4BBA-4905-B64C-36B3B5EE8813}">
      <dgm:prSet custT="1"/>
      <dgm:spPr/>
      <dgm:t>
        <a:bodyPr/>
        <a:lstStyle/>
        <a:p>
          <a:r>
            <a:rPr lang="en-US" sz="2400"/>
            <a:t>And disseminate safeguarding messages through media and community platforms.</a:t>
          </a:r>
        </a:p>
      </dgm:t>
    </dgm:pt>
    <dgm:pt modelId="{77DD4FD5-25C7-401E-926B-881944DCAC4E}" type="parTrans" cxnId="{4F8E23FB-6837-4708-AD73-DED3D4D65693}">
      <dgm:prSet/>
      <dgm:spPr/>
      <dgm:t>
        <a:bodyPr/>
        <a:lstStyle/>
        <a:p>
          <a:endParaRPr lang="en-US"/>
        </a:p>
      </dgm:t>
    </dgm:pt>
    <dgm:pt modelId="{903766AB-C338-43B5-9D7F-2FEE14CB4B2B}" type="sibTrans" cxnId="{4F8E23FB-6837-4708-AD73-DED3D4D65693}">
      <dgm:prSet/>
      <dgm:spPr/>
      <dgm:t>
        <a:bodyPr/>
        <a:lstStyle/>
        <a:p>
          <a:endParaRPr lang="en-US"/>
        </a:p>
      </dgm:t>
    </dgm:pt>
    <dgm:pt modelId="{5C7C0F86-55D8-4C48-8C5A-EC735DD121A9}" type="pres">
      <dgm:prSet presAssocID="{411C0D00-0B1D-402F-A47B-99AB1CE6971A}" presName="Name0" presStyleCnt="0">
        <dgm:presLayoutVars>
          <dgm:dir/>
          <dgm:animLvl val="lvl"/>
          <dgm:resizeHandles val="exact"/>
        </dgm:presLayoutVars>
      </dgm:prSet>
      <dgm:spPr/>
    </dgm:pt>
    <dgm:pt modelId="{51E2BA72-7B5F-4220-B730-8EBFC9240225}" type="pres">
      <dgm:prSet presAssocID="{266D1995-784A-4D71-95DB-C2F8FDE5BF5D}" presName="composite" presStyleCnt="0"/>
      <dgm:spPr/>
    </dgm:pt>
    <dgm:pt modelId="{4C0F2604-1EDF-4DFB-BBD8-40C5F0226DDF}" type="pres">
      <dgm:prSet presAssocID="{266D1995-784A-4D71-95DB-C2F8FDE5BF5D}" presName="parTx" presStyleLbl="alignNode1" presStyleIdx="0" presStyleCnt="4">
        <dgm:presLayoutVars>
          <dgm:chMax val="0"/>
          <dgm:chPref val="0"/>
        </dgm:presLayoutVars>
      </dgm:prSet>
      <dgm:spPr/>
    </dgm:pt>
    <dgm:pt modelId="{03AEC350-D897-4B76-A327-6D2410802970}" type="pres">
      <dgm:prSet presAssocID="{266D1995-784A-4D71-95DB-C2F8FDE5BF5D}" presName="desTx" presStyleLbl="alignAccFollowNode1" presStyleIdx="0" presStyleCnt="4">
        <dgm:presLayoutVars/>
      </dgm:prSet>
      <dgm:spPr/>
    </dgm:pt>
    <dgm:pt modelId="{BAEE9C2A-E85D-4654-A583-41CD12EB8F00}" type="pres">
      <dgm:prSet presAssocID="{F4A73CF6-1A8C-4B2E-8F4D-1934CF00ECD5}" presName="space" presStyleCnt="0"/>
      <dgm:spPr/>
    </dgm:pt>
    <dgm:pt modelId="{7964159A-8094-4E85-A5C5-7CE17A916E23}" type="pres">
      <dgm:prSet presAssocID="{3B5B92F4-F4FC-48B0-A691-9BE45454C5D0}" presName="composite" presStyleCnt="0"/>
      <dgm:spPr/>
    </dgm:pt>
    <dgm:pt modelId="{2E4C5078-6F11-487F-8049-10102DCC6872}" type="pres">
      <dgm:prSet presAssocID="{3B5B92F4-F4FC-48B0-A691-9BE45454C5D0}" presName="parTx" presStyleLbl="alignNode1" presStyleIdx="1" presStyleCnt="4">
        <dgm:presLayoutVars>
          <dgm:chMax val="0"/>
          <dgm:chPref val="0"/>
        </dgm:presLayoutVars>
      </dgm:prSet>
      <dgm:spPr/>
    </dgm:pt>
    <dgm:pt modelId="{22EE2A17-1F7F-4235-9F36-02524FDFC02A}" type="pres">
      <dgm:prSet presAssocID="{3B5B92F4-F4FC-48B0-A691-9BE45454C5D0}" presName="desTx" presStyleLbl="alignAccFollowNode1" presStyleIdx="1" presStyleCnt="4">
        <dgm:presLayoutVars/>
      </dgm:prSet>
      <dgm:spPr/>
    </dgm:pt>
    <dgm:pt modelId="{CCC0F823-376C-4C58-B4F5-9391FA259A8D}" type="pres">
      <dgm:prSet presAssocID="{1B600408-DECE-476B-88B9-8A2B429C8D0B}" presName="space" presStyleCnt="0"/>
      <dgm:spPr/>
    </dgm:pt>
    <dgm:pt modelId="{AB38589B-188B-4CBE-8016-18FBDC90F8DF}" type="pres">
      <dgm:prSet presAssocID="{4FBA4018-5734-4021-A353-79314503B015}" presName="composite" presStyleCnt="0"/>
      <dgm:spPr/>
    </dgm:pt>
    <dgm:pt modelId="{7F44AA60-635F-4D28-8C0E-56C506106732}" type="pres">
      <dgm:prSet presAssocID="{4FBA4018-5734-4021-A353-79314503B015}" presName="parTx" presStyleLbl="alignNode1" presStyleIdx="2" presStyleCnt="4">
        <dgm:presLayoutVars>
          <dgm:chMax val="0"/>
          <dgm:chPref val="0"/>
        </dgm:presLayoutVars>
      </dgm:prSet>
      <dgm:spPr/>
    </dgm:pt>
    <dgm:pt modelId="{EF4340F9-626C-4BDF-8E69-CD37525DB4DE}" type="pres">
      <dgm:prSet presAssocID="{4FBA4018-5734-4021-A353-79314503B015}" presName="desTx" presStyleLbl="alignAccFollowNode1" presStyleIdx="2" presStyleCnt="4">
        <dgm:presLayoutVars/>
      </dgm:prSet>
      <dgm:spPr/>
    </dgm:pt>
    <dgm:pt modelId="{977D6E6C-041B-4516-BC20-CA7B7DF63157}" type="pres">
      <dgm:prSet presAssocID="{301AC59A-ABDE-4EEC-A056-3F75D43D4B4F}" presName="space" presStyleCnt="0"/>
      <dgm:spPr/>
    </dgm:pt>
    <dgm:pt modelId="{6E82D476-CED2-404D-96E3-22450290D5A7}" type="pres">
      <dgm:prSet presAssocID="{D4E673E6-342C-4073-B3B4-9207040F66A9}" presName="composite" presStyleCnt="0"/>
      <dgm:spPr/>
    </dgm:pt>
    <dgm:pt modelId="{D12FECAE-4176-482A-A886-4C5E4BE1E843}" type="pres">
      <dgm:prSet presAssocID="{D4E673E6-342C-4073-B3B4-9207040F66A9}" presName="parTx" presStyleLbl="alignNode1" presStyleIdx="3" presStyleCnt="4">
        <dgm:presLayoutVars>
          <dgm:chMax val="0"/>
          <dgm:chPref val="0"/>
        </dgm:presLayoutVars>
      </dgm:prSet>
      <dgm:spPr/>
    </dgm:pt>
    <dgm:pt modelId="{842CD477-1180-4D6C-8518-41FAF7489AC3}" type="pres">
      <dgm:prSet presAssocID="{D4E673E6-342C-4073-B3B4-9207040F66A9}" presName="desTx" presStyleLbl="alignAccFollowNode1" presStyleIdx="3" presStyleCnt="4">
        <dgm:presLayoutVars/>
      </dgm:prSet>
      <dgm:spPr/>
    </dgm:pt>
  </dgm:ptLst>
  <dgm:cxnLst>
    <dgm:cxn modelId="{E1625708-816D-4E06-B2E7-7F3B47B98BFA}" type="presOf" srcId="{3B5B92F4-F4FC-48B0-A691-9BE45454C5D0}" destId="{2E4C5078-6F11-487F-8049-10102DCC6872}" srcOrd="0" destOrd="0" presId="urn:microsoft.com/office/officeart/2016/7/layout/HorizontalActionList"/>
    <dgm:cxn modelId="{08619E21-4DF0-4C67-8278-B9FB87D59F01}" srcId="{411C0D00-0B1D-402F-A47B-99AB1CE6971A}" destId="{266D1995-784A-4D71-95DB-C2F8FDE5BF5D}" srcOrd="0" destOrd="0" parTransId="{78A1CE9C-7549-493F-8577-BC5222368D7E}" sibTransId="{F4A73CF6-1A8C-4B2E-8F4D-1934CF00ECD5}"/>
    <dgm:cxn modelId="{ABA71026-2F0D-4318-84C5-8EEA3CA230FA}" type="presOf" srcId="{89005927-5958-431A-85E7-199374AF96C1}" destId="{EF4340F9-626C-4BDF-8E69-CD37525DB4DE}" srcOrd="0" destOrd="0" presId="urn:microsoft.com/office/officeart/2016/7/layout/HorizontalActionList"/>
    <dgm:cxn modelId="{AB92F628-1C88-4C44-9887-57F5D5AB637C}" type="presOf" srcId="{96CA6C22-4BBA-4905-B64C-36B3B5EE8813}" destId="{842CD477-1180-4D6C-8518-41FAF7489AC3}" srcOrd="0" destOrd="0" presId="urn:microsoft.com/office/officeart/2016/7/layout/HorizontalActionList"/>
    <dgm:cxn modelId="{D37EF25F-1FDD-4855-9946-EBBAED917C00}" type="presOf" srcId="{D4E673E6-342C-4073-B3B4-9207040F66A9}" destId="{D12FECAE-4176-482A-A886-4C5E4BE1E843}" srcOrd="0" destOrd="0" presId="urn:microsoft.com/office/officeart/2016/7/layout/HorizontalActionList"/>
    <dgm:cxn modelId="{4BF29348-7969-41EA-AD00-8FE564251ED3}" type="presOf" srcId="{4FBA4018-5734-4021-A353-79314503B015}" destId="{7F44AA60-635F-4D28-8C0E-56C506106732}" srcOrd="0" destOrd="0" presId="urn:microsoft.com/office/officeart/2016/7/layout/HorizontalActionList"/>
    <dgm:cxn modelId="{83D2124C-6716-4413-8180-49E123A4BE54}" type="presOf" srcId="{987EF57E-B88A-4504-8132-B350072EBA3A}" destId="{22EE2A17-1F7F-4235-9F36-02524FDFC02A}" srcOrd="0" destOrd="0" presId="urn:microsoft.com/office/officeart/2016/7/layout/HorizontalActionList"/>
    <dgm:cxn modelId="{67589854-2F51-4402-B3AD-0AA4DDA20844}" type="presOf" srcId="{CEA2208D-03F0-42A4-92C5-A85F4A6BE94E}" destId="{03AEC350-D897-4B76-A327-6D2410802970}" srcOrd="0" destOrd="0" presId="urn:microsoft.com/office/officeart/2016/7/layout/HorizontalActionList"/>
    <dgm:cxn modelId="{F5460183-B238-4D63-B818-0A3AB261EB78}" srcId="{4FBA4018-5734-4021-A353-79314503B015}" destId="{89005927-5958-431A-85E7-199374AF96C1}" srcOrd="0" destOrd="0" parTransId="{8FC24E4E-169A-4741-BEEF-C9B7D5216F4C}" sibTransId="{0C11FC1F-CD65-4C3A-94E8-B34A6A86DBC6}"/>
    <dgm:cxn modelId="{439DC78E-2BBA-4003-BDCD-9B3BC5383B60}" srcId="{266D1995-784A-4D71-95DB-C2F8FDE5BF5D}" destId="{CEA2208D-03F0-42A4-92C5-A85F4A6BE94E}" srcOrd="0" destOrd="0" parTransId="{45E38E6A-9C9B-436E-929F-33D4E2BF0217}" sibTransId="{AF7D3A16-C8D9-4F46-98AD-DC59B80F6C1B}"/>
    <dgm:cxn modelId="{A1CF49A8-7ED7-4C19-9362-F3409ADE0C87}" srcId="{411C0D00-0B1D-402F-A47B-99AB1CE6971A}" destId="{D4E673E6-342C-4073-B3B4-9207040F66A9}" srcOrd="3" destOrd="0" parTransId="{746C2659-7720-458C-9FB0-95E0635E7E0A}" sibTransId="{B669B9B2-EF3F-4118-9A80-264C9978D524}"/>
    <dgm:cxn modelId="{12D787C6-ACAE-4CFB-9656-5B5E2922F25D}" srcId="{3B5B92F4-F4FC-48B0-A691-9BE45454C5D0}" destId="{987EF57E-B88A-4504-8132-B350072EBA3A}" srcOrd="0" destOrd="0" parTransId="{51F2C8D1-4C01-415E-AD20-3395BDAD06BE}" sibTransId="{693FEDFF-BEB8-4308-9A70-CA9D237A34ED}"/>
    <dgm:cxn modelId="{E4C82DCF-70C1-4A75-B868-2E5017EC8A18}" srcId="{411C0D00-0B1D-402F-A47B-99AB1CE6971A}" destId="{3B5B92F4-F4FC-48B0-A691-9BE45454C5D0}" srcOrd="1" destOrd="0" parTransId="{CE65E22F-A66A-4970-8E78-26BABD739CE2}" sibTransId="{1B600408-DECE-476B-88B9-8A2B429C8D0B}"/>
    <dgm:cxn modelId="{085EE0D8-EB0E-4C00-A0FA-4EECC3594ED9}" type="presOf" srcId="{266D1995-784A-4D71-95DB-C2F8FDE5BF5D}" destId="{4C0F2604-1EDF-4DFB-BBD8-40C5F0226DDF}" srcOrd="0" destOrd="0" presId="urn:microsoft.com/office/officeart/2016/7/layout/HorizontalActionList"/>
    <dgm:cxn modelId="{B117A3E1-78B0-46F9-845A-EB9F08A09B66}" type="presOf" srcId="{411C0D00-0B1D-402F-A47B-99AB1CE6971A}" destId="{5C7C0F86-55D8-4C48-8C5A-EC735DD121A9}" srcOrd="0" destOrd="0" presId="urn:microsoft.com/office/officeart/2016/7/layout/HorizontalActionList"/>
    <dgm:cxn modelId="{4F8E23FB-6837-4708-AD73-DED3D4D65693}" srcId="{D4E673E6-342C-4073-B3B4-9207040F66A9}" destId="{96CA6C22-4BBA-4905-B64C-36B3B5EE8813}" srcOrd="0" destOrd="0" parTransId="{77DD4FD5-25C7-401E-926B-881944DCAC4E}" sibTransId="{903766AB-C338-43B5-9D7F-2FEE14CB4B2B}"/>
    <dgm:cxn modelId="{E2D704FC-B800-4A69-9438-5B07B54F510F}" srcId="{411C0D00-0B1D-402F-A47B-99AB1CE6971A}" destId="{4FBA4018-5734-4021-A353-79314503B015}" srcOrd="2" destOrd="0" parTransId="{08FBEFA8-41EB-49A8-8D9F-EC463044B3F6}" sibTransId="{301AC59A-ABDE-4EEC-A056-3F75D43D4B4F}"/>
    <dgm:cxn modelId="{D5117FD1-3E64-409F-AB37-CB344C20EBB6}" type="presParOf" srcId="{5C7C0F86-55D8-4C48-8C5A-EC735DD121A9}" destId="{51E2BA72-7B5F-4220-B730-8EBFC9240225}" srcOrd="0" destOrd="0" presId="urn:microsoft.com/office/officeart/2016/7/layout/HorizontalActionList"/>
    <dgm:cxn modelId="{22974F54-3F0F-4090-AA3E-3C1D23D40AE2}" type="presParOf" srcId="{51E2BA72-7B5F-4220-B730-8EBFC9240225}" destId="{4C0F2604-1EDF-4DFB-BBD8-40C5F0226DDF}" srcOrd="0" destOrd="0" presId="urn:microsoft.com/office/officeart/2016/7/layout/HorizontalActionList"/>
    <dgm:cxn modelId="{A12EAE22-5023-43AA-93F8-459DF3057206}" type="presParOf" srcId="{51E2BA72-7B5F-4220-B730-8EBFC9240225}" destId="{03AEC350-D897-4B76-A327-6D2410802970}" srcOrd="1" destOrd="0" presId="urn:microsoft.com/office/officeart/2016/7/layout/HorizontalActionList"/>
    <dgm:cxn modelId="{4BCCC167-C128-4D59-900F-19E93516A143}" type="presParOf" srcId="{5C7C0F86-55D8-4C48-8C5A-EC735DD121A9}" destId="{BAEE9C2A-E85D-4654-A583-41CD12EB8F00}" srcOrd="1" destOrd="0" presId="urn:microsoft.com/office/officeart/2016/7/layout/HorizontalActionList"/>
    <dgm:cxn modelId="{AEE9D88F-570C-4B01-A2EE-D81684F3370A}" type="presParOf" srcId="{5C7C0F86-55D8-4C48-8C5A-EC735DD121A9}" destId="{7964159A-8094-4E85-A5C5-7CE17A916E23}" srcOrd="2" destOrd="0" presId="urn:microsoft.com/office/officeart/2016/7/layout/HorizontalActionList"/>
    <dgm:cxn modelId="{6DEC2DF8-F6BC-4F55-8964-DAEAA6438CB9}" type="presParOf" srcId="{7964159A-8094-4E85-A5C5-7CE17A916E23}" destId="{2E4C5078-6F11-487F-8049-10102DCC6872}" srcOrd="0" destOrd="0" presId="urn:microsoft.com/office/officeart/2016/7/layout/HorizontalActionList"/>
    <dgm:cxn modelId="{B68D75B9-BD21-443B-85E2-02236F893E86}" type="presParOf" srcId="{7964159A-8094-4E85-A5C5-7CE17A916E23}" destId="{22EE2A17-1F7F-4235-9F36-02524FDFC02A}" srcOrd="1" destOrd="0" presId="urn:microsoft.com/office/officeart/2016/7/layout/HorizontalActionList"/>
    <dgm:cxn modelId="{054476D2-2F45-40EF-A7DD-6C40A6E4C920}" type="presParOf" srcId="{5C7C0F86-55D8-4C48-8C5A-EC735DD121A9}" destId="{CCC0F823-376C-4C58-B4F5-9391FA259A8D}" srcOrd="3" destOrd="0" presId="urn:microsoft.com/office/officeart/2016/7/layout/HorizontalActionList"/>
    <dgm:cxn modelId="{10059035-8493-4DED-8406-7DD2CEC66A79}" type="presParOf" srcId="{5C7C0F86-55D8-4C48-8C5A-EC735DD121A9}" destId="{AB38589B-188B-4CBE-8016-18FBDC90F8DF}" srcOrd="4" destOrd="0" presId="urn:microsoft.com/office/officeart/2016/7/layout/HorizontalActionList"/>
    <dgm:cxn modelId="{727ED068-E812-4D7F-A85B-F111D5303E42}" type="presParOf" srcId="{AB38589B-188B-4CBE-8016-18FBDC90F8DF}" destId="{7F44AA60-635F-4D28-8C0E-56C506106732}" srcOrd="0" destOrd="0" presId="urn:microsoft.com/office/officeart/2016/7/layout/HorizontalActionList"/>
    <dgm:cxn modelId="{FD9B0AA1-F9AA-4B34-868E-38997D7FE8F4}" type="presParOf" srcId="{AB38589B-188B-4CBE-8016-18FBDC90F8DF}" destId="{EF4340F9-626C-4BDF-8E69-CD37525DB4DE}" srcOrd="1" destOrd="0" presId="urn:microsoft.com/office/officeart/2016/7/layout/HorizontalActionList"/>
    <dgm:cxn modelId="{029B8784-7C27-4909-8D4B-16F599E1EB59}" type="presParOf" srcId="{5C7C0F86-55D8-4C48-8C5A-EC735DD121A9}" destId="{977D6E6C-041B-4516-BC20-CA7B7DF63157}" srcOrd="5" destOrd="0" presId="urn:microsoft.com/office/officeart/2016/7/layout/HorizontalActionList"/>
    <dgm:cxn modelId="{3CF64F2C-775D-477A-BF90-B16FB7E0BED7}" type="presParOf" srcId="{5C7C0F86-55D8-4C48-8C5A-EC735DD121A9}" destId="{6E82D476-CED2-404D-96E3-22450290D5A7}" srcOrd="6" destOrd="0" presId="urn:microsoft.com/office/officeart/2016/7/layout/HorizontalActionList"/>
    <dgm:cxn modelId="{4242952F-9B26-43A6-AEA3-C73081DD12E5}" type="presParOf" srcId="{6E82D476-CED2-404D-96E3-22450290D5A7}" destId="{D12FECAE-4176-482A-A886-4C5E4BE1E843}" srcOrd="0" destOrd="0" presId="urn:microsoft.com/office/officeart/2016/7/layout/HorizontalActionList"/>
    <dgm:cxn modelId="{05DCACF0-D68B-4A93-BB4C-C968ED566AF9}" type="presParOf" srcId="{6E82D476-CED2-404D-96E3-22450290D5A7}" destId="{842CD477-1180-4D6C-8518-41FAF7489AC3}"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5CD135-AA63-4706-AE7D-AE279F99F65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A0829266-3430-4E95-9590-E98352046B50}">
      <dgm:prSet custT="1"/>
      <dgm:spPr/>
      <dgm:t>
        <a:bodyPr/>
        <a:lstStyle/>
        <a:p>
          <a:r>
            <a:rPr lang="en-US" sz="2400" b="1"/>
            <a:t>Provide</a:t>
          </a:r>
        </a:p>
      </dgm:t>
    </dgm:pt>
    <dgm:pt modelId="{9CC03BF6-D1B7-4A15-83F1-8B6857358072}" type="parTrans" cxnId="{2B65162B-8C20-4667-A687-C2ECA2F6A7B5}">
      <dgm:prSet/>
      <dgm:spPr/>
      <dgm:t>
        <a:bodyPr/>
        <a:lstStyle/>
        <a:p>
          <a:endParaRPr lang="en-US"/>
        </a:p>
      </dgm:t>
    </dgm:pt>
    <dgm:pt modelId="{47FE7F84-8BC7-4B05-8421-ED9D14E99E70}" type="sibTrans" cxnId="{2B65162B-8C20-4667-A687-C2ECA2F6A7B5}">
      <dgm:prSet/>
      <dgm:spPr/>
      <dgm:t>
        <a:bodyPr/>
        <a:lstStyle/>
        <a:p>
          <a:endParaRPr lang="en-US"/>
        </a:p>
      </dgm:t>
    </dgm:pt>
    <dgm:pt modelId="{0FD0604F-D288-4283-B31F-C0015B62F004}">
      <dgm:prSet custT="1"/>
      <dgm:spPr/>
      <dgm:t>
        <a:bodyPr/>
        <a:lstStyle/>
        <a:p>
          <a:r>
            <a:rPr lang="en-US" sz="2400"/>
            <a:t>psychosocial support to children affected by election-related violence.</a:t>
          </a:r>
        </a:p>
      </dgm:t>
    </dgm:pt>
    <dgm:pt modelId="{994A94B3-9560-4CDC-A08F-D31A380B772A}" type="parTrans" cxnId="{39142F0A-FF35-4F9A-9238-D2FBEC912974}">
      <dgm:prSet/>
      <dgm:spPr/>
      <dgm:t>
        <a:bodyPr/>
        <a:lstStyle/>
        <a:p>
          <a:endParaRPr lang="en-US"/>
        </a:p>
      </dgm:t>
    </dgm:pt>
    <dgm:pt modelId="{8076717C-0F4E-48F0-AE6C-5E1C3F5C47C6}" type="sibTrans" cxnId="{39142F0A-FF35-4F9A-9238-D2FBEC912974}">
      <dgm:prSet/>
      <dgm:spPr/>
      <dgm:t>
        <a:bodyPr/>
        <a:lstStyle/>
        <a:p>
          <a:endParaRPr lang="en-US"/>
        </a:p>
      </dgm:t>
    </dgm:pt>
    <dgm:pt modelId="{24E27AD3-66FE-4685-9AF5-0CBBA9DD4964}">
      <dgm:prSet custT="1"/>
      <dgm:spPr/>
      <dgm:t>
        <a:bodyPr/>
        <a:lstStyle/>
        <a:p>
          <a:r>
            <a:rPr lang="en-US" sz="2400" b="1"/>
            <a:t>Map</a:t>
          </a:r>
        </a:p>
      </dgm:t>
    </dgm:pt>
    <dgm:pt modelId="{C99D0FCE-15BD-4712-8101-6D78A2227B41}" type="parTrans" cxnId="{D1527E93-9EF3-45FB-8A07-E7B44301A4AA}">
      <dgm:prSet/>
      <dgm:spPr/>
      <dgm:t>
        <a:bodyPr/>
        <a:lstStyle/>
        <a:p>
          <a:endParaRPr lang="en-US"/>
        </a:p>
      </dgm:t>
    </dgm:pt>
    <dgm:pt modelId="{1528ECF0-52BF-4CEE-9B3E-50CDA498F97C}" type="sibTrans" cxnId="{D1527E93-9EF3-45FB-8A07-E7B44301A4AA}">
      <dgm:prSet/>
      <dgm:spPr/>
      <dgm:t>
        <a:bodyPr/>
        <a:lstStyle/>
        <a:p>
          <a:endParaRPr lang="en-US"/>
        </a:p>
      </dgm:t>
    </dgm:pt>
    <dgm:pt modelId="{10A1C1EC-7875-4482-912B-7F628D49AB4A}">
      <dgm:prSet custT="1"/>
      <dgm:spPr/>
      <dgm:t>
        <a:bodyPr/>
        <a:lstStyle/>
        <a:p>
          <a:r>
            <a:rPr lang="en-US" sz="2400"/>
            <a:t>psychosocial service providers &amp; professionals across Zambia.</a:t>
          </a:r>
        </a:p>
      </dgm:t>
    </dgm:pt>
    <dgm:pt modelId="{735DF61A-3287-4A61-9C2D-5B44F2EBE8E4}" type="parTrans" cxnId="{A5F93869-12F0-4929-8539-AB059CF88B83}">
      <dgm:prSet/>
      <dgm:spPr/>
      <dgm:t>
        <a:bodyPr/>
        <a:lstStyle/>
        <a:p>
          <a:endParaRPr lang="en-US"/>
        </a:p>
      </dgm:t>
    </dgm:pt>
    <dgm:pt modelId="{FADEF624-0DB4-4CD7-AFD0-B780FCF036EE}" type="sibTrans" cxnId="{A5F93869-12F0-4929-8539-AB059CF88B83}">
      <dgm:prSet/>
      <dgm:spPr/>
      <dgm:t>
        <a:bodyPr/>
        <a:lstStyle/>
        <a:p>
          <a:endParaRPr lang="en-US"/>
        </a:p>
      </dgm:t>
    </dgm:pt>
    <dgm:pt modelId="{1165B1DA-1945-40CB-8B60-DA3B145BF419}">
      <dgm:prSet custT="1"/>
      <dgm:spPr/>
      <dgm:t>
        <a:bodyPr/>
        <a:lstStyle/>
        <a:p>
          <a:r>
            <a:rPr lang="en-US" sz="2400" b="1"/>
            <a:t>Strengthen</a:t>
          </a:r>
        </a:p>
      </dgm:t>
    </dgm:pt>
    <dgm:pt modelId="{F92E9527-13CA-47D1-91EA-2E8E7D8C6247}" type="parTrans" cxnId="{3F163355-0658-4B36-914D-1C6F49E94D4F}">
      <dgm:prSet/>
      <dgm:spPr/>
      <dgm:t>
        <a:bodyPr/>
        <a:lstStyle/>
        <a:p>
          <a:endParaRPr lang="en-US"/>
        </a:p>
      </dgm:t>
    </dgm:pt>
    <dgm:pt modelId="{E6C5B3A2-382B-4AAA-BF67-32563504447D}" type="sibTrans" cxnId="{3F163355-0658-4B36-914D-1C6F49E94D4F}">
      <dgm:prSet/>
      <dgm:spPr/>
      <dgm:t>
        <a:bodyPr/>
        <a:lstStyle/>
        <a:p>
          <a:endParaRPr lang="en-US"/>
        </a:p>
      </dgm:t>
    </dgm:pt>
    <dgm:pt modelId="{CF08EBFE-E9A4-4B2D-93A7-217B61F2884C}">
      <dgm:prSet custT="1"/>
      <dgm:spPr/>
      <dgm:t>
        <a:bodyPr/>
        <a:lstStyle/>
        <a:p>
          <a:r>
            <a:rPr lang="en-US" sz="2400"/>
            <a:t>referral and coordination mechanisms for PSS services.</a:t>
          </a:r>
        </a:p>
      </dgm:t>
    </dgm:pt>
    <dgm:pt modelId="{C571E64B-303A-4613-9417-F10B2CE959EA}" type="parTrans" cxnId="{6DA40A82-D9D4-448D-B6E1-8FA8A51290B6}">
      <dgm:prSet/>
      <dgm:spPr/>
      <dgm:t>
        <a:bodyPr/>
        <a:lstStyle/>
        <a:p>
          <a:endParaRPr lang="en-US"/>
        </a:p>
      </dgm:t>
    </dgm:pt>
    <dgm:pt modelId="{5B0DEB92-3CF4-4399-B51B-B1EB8E233F77}" type="sibTrans" cxnId="{6DA40A82-D9D4-448D-B6E1-8FA8A51290B6}">
      <dgm:prSet/>
      <dgm:spPr/>
      <dgm:t>
        <a:bodyPr/>
        <a:lstStyle/>
        <a:p>
          <a:endParaRPr lang="en-US"/>
        </a:p>
      </dgm:t>
    </dgm:pt>
    <dgm:pt modelId="{398F6875-09A2-491B-A688-2999082E37C9}">
      <dgm:prSet custT="1"/>
      <dgm:spPr/>
      <dgm:t>
        <a:bodyPr/>
        <a:lstStyle/>
        <a:p>
          <a:r>
            <a:rPr lang="en-US" sz="2400" b="1"/>
            <a:t>Advocate</a:t>
          </a:r>
        </a:p>
      </dgm:t>
    </dgm:pt>
    <dgm:pt modelId="{F3668128-5BFB-4AC2-AE8B-B98F89BCFF38}" type="parTrans" cxnId="{DA9E22ED-9648-41DD-8D30-028535CB5DF3}">
      <dgm:prSet/>
      <dgm:spPr/>
      <dgm:t>
        <a:bodyPr/>
        <a:lstStyle/>
        <a:p>
          <a:endParaRPr lang="en-US"/>
        </a:p>
      </dgm:t>
    </dgm:pt>
    <dgm:pt modelId="{62CFDE74-DA67-4DCD-9FC2-DCBE535FCF2B}" type="sibTrans" cxnId="{DA9E22ED-9648-41DD-8D30-028535CB5DF3}">
      <dgm:prSet/>
      <dgm:spPr/>
      <dgm:t>
        <a:bodyPr/>
        <a:lstStyle/>
        <a:p>
          <a:endParaRPr lang="en-US"/>
        </a:p>
      </dgm:t>
    </dgm:pt>
    <dgm:pt modelId="{3A9DB5E2-CF98-4A46-9F9C-F7D38B149BEA}">
      <dgm:prSet custT="1"/>
      <dgm:spPr/>
      <dgm:t>
        <a:bodyPr/>
        <a:lstStyle/>
        <a:p>
          <a:r>
            <a:rPr lang="en-US" sz="2400"/>
            <a:t>for inclusion of child-focused PSS in post-election recovery efforts.</a:t>
          </a:r>
        </a:p>
      </dgm:t>
    </dgm:pt>
    <dgm:pt modelId="{FB9E36D6-CBCD-4D51-82DD-C9AF33282A7F}" type="parTrans" cxnId="{DC2408CA-5D05-4529-8906-9EA980C0EA12}">
      <dgm:prSet/>
      <dgm:spPr/>
      <dgm:t>
        <a:bodyPr/>
        <a:lstStyle/>
        <a:p>
          <a:endParaRPr lang="en-US"/>
        </a:p>
      </dgm:t>
    </dgm:pt>
    <dgm:pt modelId="{626A0E8E-24F8-491D-AACF-65233F2D265C}" type="sibTrans" cxnId="{DC2408CA-5D05-4529-8906-9EA980C0EA12}">
      <dgm:prSet/>
      <dgm:spPr/>
      <dgm:t>
        <a:bodyPr/>
        <a:lstStyle/>
        <a:p>
          <a:endParaRPr lang="en-US"/>
        </a:p>
      </dgm:t>
    </dgm:pt>
    <dgm:pt modelId="{5A4FD610-3541-4694-B8C1-45E2211F6C2E}" type="pres">
      <dgm:prSet presAssocID="{465CD135-AA63-4706-AE7D-AE279F99F653}" presName="Name0" presStyleCnt="0">
        <dgm:presLayoutVars>
          <dgm:dir/>
          <dgm:animLvl val="lvl"/>
          <dgm:resizeHandles val="exact"/>
        </dgm:presLayoutVars>
      </dgm:prSet>
      <dgm:spPr/>
    </dgm:pt>
    <dgm:pt modelId="{92DDF49D-5A62-4D30-8968-ECA60BE7F1B8}" type="pres">
      <dgm:prSet presAssocID="{24E27AD3-66FE-4685-9AF5-0CBBA9DD4964}" presName="composite" presStyleCnt="0"/>
      <dgm:spPr/>
    </dgm:pt>
    <dgm:pt modelId="{B2A204ED-AABB-4758-9CA6-DE15BC425DDD}" type="pres">
      <dgm:prSet presAssocID="{24E27AD3-66FE-4685-9AF5-0CBBA9DD4964}" presName="parTx" presStyleLbl="alignNode1" presStyleIdx="0" presStyleCnt="4">
        <dgm:presLayoutVars>
          <dgm:chMax val="0"/>
          <dgm:chPref val="0"/>
        </dgm:presLayoutVars>
      </dgm:prSet>
      <dgm:spPr/>
    </dgm:pt>
    <dgm:pt modelId="{F267A585-C166-4AED-B5E0-898D3B71B653}" type="pres">
      <dgm:prSet presAssocID="{24E27AD3-66FE-4685-9AF5-0CBBA9DD4964}" presName="desTx" presStyleLbl="alignAccFollowNode1" presStyleIdx="0" presStyleCnt="4">
        <dgm:presLayoutVars/>
      </dgm:prSet>
      <dgm:spPr/>
    </dgm:pt>
    <dgm:pt modelId="{823ABFB9-C249-4F30-AA1B-95A632CC4A36}" type="pres">
      <dgm:prSet presAssocID="{1528ECF0-52BF-4CEE-9B3E-50CDA498F97C}" presName="space" presStyleCnt="0"/>
      <dgm:spPr/>
    </dgm:pt>
    <dgm:pt modelId="{A4E2AF4F-27D7-42B8-A116-E0B3859ABD8A}" type="pres">
      <dgm:prSet presAssocID="{1165B1DA-1945-40CB-8B60-DA3B145BF419}" presName="composite" presStyleCnt="0"/>
      <dgm:spPr/>
    </dgm:pt>
    <dgm:pt modelId="{DFC2D618-BC85-4900-A177-9B4A0FA6AD1A}" type="pres">
      <dgm:prSet presAssocID="{1165B1DA-1945-40CB-8B60-DA3B145BF419}" presName="parTx" presStyleLbl="alignNode1" presStyleIdx="1" presStyleCnt="4">
        <dgm:presLayoutVars>
          <dgm:chMax val="0"/>
          <dgm:chPref val="0"/>
        </dgm:presLayoutVars>
      </dgm:prSet>
      <dgm:spPr/>
    </dgm:pt>
    <dgm:pt modelId="{BB508E3F-5B7E-4C0B-9384-03E3291D9AA0}" type="pres">
      <dgm:prSet presAssocID="{1165B1DA-1945-40CB-8B60-DA3B145BF419}" presName="desTx" presStyleLbl="alignAccFollowNode1" presStyleIdx="1" presStyleCnt="4">
        <dgm:presLayoutVars/>
      </dgm:prSet>
      <dgm:spPr/>
    </dgm:pt>
    <dgm:pt modelId="{E20C4C16-11E4-400B-845E-A3CF699F7FDF}" type="pres">
      <dgm:prSet presAssocID="{E6C5B3A2-382B-4AAA-BF67-32563504447D}" presName="space" presStyleCnt="0"/>
      <dgm:spPr/>
    </dgm:pt>
    <dgm:pt modelId="{E12941C6-14EF-403D-8DC0-0478F05B7D72}" type="pres">
      <dgm:prSet presAssocID="{A0829266-3430-4E95-9590-E98352046B50}" presName="composite" presStyleCnt="0"/>
      <dgm:spPr/>
    </dgm:pt>
    <dgm:pt modelId="{750B2D18-E53C-4929-88A4-72F586622CD8}" type="pres">
      <dgm:prSet presAssocID="{A0829266-3430-4E95-9590-E98352046B50}" presName="parTx" presStyleLbl="alignNode1" presStyleIdx="2" presStyleCnt="4">
        <dgm:presLayoutVars>
          <dgm:chMax val="0"/>
          <dgm:chPref val="0"/>
        </dgm:presLayoutVars>
      </dgm:prSet>
      <dgm:spPr/>
    </dgm:pt>
    <dgm:pt modelId="{3FE5838B-ADBA-4193-BD1E-A934965477B5}" type="pres">
      <dgm:prSet presAssocID="{A0829266-3430-4E95-9590-E98352046B50}" presName="desTx" presStyleLbl="alignAccFollowNode1" presStyleIdx="2" presStyleCnt="4">
        <dgm:presLayoutVars/>
      </dgm:prSet>
      <dgm:spPr/>
    </dgm:pt>
    <dgm:pt modelId="{DA7756A4-306B-4BB2-9185-0DC35D96660C}" type="pres">
      <dgm:prSet presAssocID="{47FE7F84-8BC7-4B05-8421-ED9D14E99E70}" presName="space" presStyleCnt="0"/>
      <dgm:spPr/>
    </dgm:pt>
    <dgm:pt modelId="{92E0C338-3FB6-4355-A4DF-C51D5E32EE32}" type="pres">
      <dgm:prSet presAssocID="{398F6875-09A2-491B-A688-2999082E37C9}" presName="composite" presStyleCnt="0"/>
      <dgm:spPr/>
    </dgm:pt>
    <dgm:pt modelId="{AE422D0E-7ECB-433C-BC9D-D24FF76D910D}" type="pres">
      <dgm:prSet presAssocID="{398F6875-09A2-491B-A688-2999082E37C9}" presName="parTx" presStyleLbl="alignNode1" presStyleIdx="3" presStyleCnt="4">
        <dgm:presLayoutVars>
          <dgm:chMax val="0"/>
          <dgm:chPref val="0"/>
        </dgm:presLayoutVars>
      </dgm:prSet>
      <dgm:spPr/>
    </dgm:pt>
    <dgm:pt modelId="{3AE80140-530D-4C4B-BB47-876F4379A218}" type="pres">
      <dgm:prSet presAssocID="{398F6875-09A2-491B-A688-2999082E37C9}" presName="desTx" presStyleLbl="alignAccFollowNode1" presStyleIdx="3" presStyleCnt="4">
        <dgm:presLayoutVars/>
      </dgm:prSet>
      <dgm:spPr/>
    </dgm:pt>
  </dgm:ptLst>
  <dgm:cxnLst>
    <dgm:cxn modelId="{0A740C03-326C-4716-9D67-117E62E61132}" type="presOf" srcId="{0FD0604F-D288-4283-B31F-C0015B62F004}" destId="{3FE5838B-ADBA-4193-BD1E-A934965477B5}" srcOrd="0" destOrd="0" presId="urn:microsoft.com/office/officeart/2016/7/layout/HorizontalActionList"/>
    <dgm:cxn modelId="{39142F0A-FF35-4F9A-9238-D2FBEC912974}" srcId="{A0829266-3430-4E95-9590-E98352046B50}" destId="{0FD0604F-D288-4283-B31F-C0015B62F004}" srcOrd="0" destOrd="0" parTransId="{994A94B3-9560-4CDC-A08F-D31A380B772A}" sibTransId="{8076717C-0F4E-48F0-AE6C-5E1C3F5C47C6}"/>
    <dgm:cxn modelId="{2B65162B-8C20-4667-A687-C2ECA2F6A7B5}" srcId="{465CD135-AA63-4706-AE7D-AE279F99F653}" destId="{A0829266-3430-4E95-9590-E98352046B50}" srcOrd="2" destOrd="0" parTransId="{9CC03BF6-D1B7-4A15-83F1-8B6857358072}" sibTransId="{47FE7F84-8BC7-4B05-8421-ED9D14E99E70}"/>
    <dgm:cxn modelId="{31E48935-9B76-4799-90D6-13CF7DF12FCE}" type="presOf" srcId="{24E27AD3-66FE-4685-9AF5-0CBBA9DD4964}" destId="{B2A204ED-AABB-4758-9CA6-DE15BC425DDD}" srcOrd="0" destOrd="0" presId="urn:microsoft.com/office/officeart/2016/7/layout/HorizontalActionList"/>
    <dgm:cxn modelId="{ABAE7D3D-807D-40E5-9EC9-DFEAA44A54C8}" type="presOf" srcId="{10A1C1EC-7875-4482-912B-7F628D49AB4A}" destId="{F267A585-C166-4AED-B5E0-898D3B71B653}" srcOrd="0" destOrd="0" presId="urn:microsoft.com/office/officeart/2016/7/layout/HorizontalActionList"/>
    <dgm:cxn modelId="{3D8E193F-6310-48DE-A89C-89D3E3D627E7}" type="presOf" srcId="{3A9DB5E2-CF98-4A46-9F9C-F7D38B149BEA}" destId="{3AE80140-530D-4C4B-BB47-876F4379A218}" srcOrd="0" destOrd="0" presId="urn:microsoft.com/office/officeart/2016/7/layout/HorizontalActionList"/>
    <dgm:cxn modelId="{A5F93869-12F0-4929-8539-AB059CF88B83}" srcId="{24E27AD3-66FE-4685-9AF5-0CBBA9DD4964}" destId="{10A1C1EC-7875-4482-912B-7F628D49AB4A}" srcOrd="0" destOrd="0" parTransId="{735DF61A-3287-4A61-9C2D-5B44F2EBE8E4}" sibTransId="{FADEF624-0DB4-4CD7-AFD0-B780FCF036EE}"/>
    <dgm:cxn modelId="{C327484C-E237-48D1-8B1C-38B72948FBE0}" type="presOf" srcId="{1165B1DA-1945-40CB-8B60-DA3B145BF419}" destId="{DFC2D618-BC85-4900-A177-9B4A0FA6AD1A}" srcOrd="0" destOrd="0" presId="urn:microsoft.com/office/officeart/2016/7/layout/HorizontalActionList"/>
    <dgm:cxn modelId="{A393754D-63A2-41AA-B94C-D69F5D49195D}" type="presOf" srcId="{CF08EBFE-E9A4-4B2D-93A7-217B61F2884C}" destId="{BB508E3F-5B7E-4C0B-9384-03E3291D9AA0}" srcOrd="0" destOrd="0" presId="urn:microsoft.com/office/officeart/2016/7/layout/HorizontalActionList"/>
    <dgm:cxn modelId="{3F163355-0658-4B36-914D-1C6F49E94D4F}" srcId="{465CD135-AA63-4706-AE7D-AE279F99F653}" destId="{1165B1DA-1945-40CB-8B60-DA3B145BF419}" srcOrd="1" destOrd="0" parTransId="{F92E9527-13CA-47D1-91EA-2E8E7D8C6247}" sibTransId="{E6C5B3A2-382B-4AAA-BF67-32563504447D}"/>
    <dgm:cxn modelId="{6DA40A82-D9D4-448D-B6E1-8FA8A51290B6}" srcId="{1165B1DA-1945-40CB-8B60-DA3B145BF419}" destId="{CF08EBFE-E9A4-4B2D-93A7-217B61F2884C}" srcOrd="0" destOrd="0" parTransId="{C571E64B-303A-4613-9417-F10B2CE959EA}" sibTransId="{5B0DEB92-3CF4-4399-B51B-B1EB8E233F77}"/>
    <dgm:cxn modelId="{763BD58B-7F54-4921-8ADB-B95F10201C1F}" type="presOf" srcId="{465CD135-AA63-4706-AE7D-AE279F99F653}" destId="{5A4FD610-3541-4694-B8C1-45E2211F6C2E}" srcOrd="0" destOrd="0" presId="urn:microsoft.com/office/officeart/2016/7/layout/HorizontalActionList"/>
    <dgm:cxn modelId="{7541258F-FC23-40F4-B33C-BB10EE129BB7}" type="presOf" srcId="{A0829266-3430-4E95-9590-E98352046B50}" destId="{750B2D18-E53C-4929-88A4-72F586622CD8}" srcOrd="0" destOrd="0" presId="urn:microsoft.com/office/officeart/2016/7/layout/HorizontalActionList"/>
    <dgm:cxn modelId="{D1527E93-9EF3-45FB-8A07-E7B44301A4AA}" srcId="{465CD135-AA63-4706-AE7D-AE279F99F653}" destId="{24E27AD3-66FE-4685-9AF5-0CBBA9DD4964}" srcOrd="0" destOrd="0" parTransId="{C99D0FCE-15BD-4712-8101-6D78A2227B41}" sibTransId="{1528ECF0-52BF-4CEE-9B3E-50CDA498F97C}"/>
    <dgm:cxn modelId="{DC2408CA-5D05-4529-8906-9EA980C0EA12}" srcId="{398F6875-09A2-491B-A688-2999082E37C9}" destId="{3A9DB5E2-CF98-4A46-9F9C-F7D38B149BEA}" srcOrd="0" destOrd="0" parTransId="{FB9E36D6-CBCD-4D51-82DD-C9AF33282A7F}" sibTransId="{626A0E8E-24F8-491D-AACF-65233F2D265C}"/>
    <dgm:cxn modelId="{37AC54D1-F5B0-4247-8CBB-DC7A737FB6BE}" type="presOf" srcId="{398F6875-09A2-491B-A688-2999082E37C9}" destId="{AE422D0E-7ECB-433C-BC9D-D24FF76D910D}" srcOrd="0" destOrd="0" presId="urn:microsoft.com/office/officeart/2016/7/layout/HorizontalActionList"/>
    <dgm:cxn modelId="{DA9E22ED-9648-41DD-8D30-028535CB5DF3}" srcId="{465CD135-AA63-4706-AE7D-AE279F99F653}" destId="{398F6875-09A2-491B-A688-2999082E37C9}" srcOrd="3" destOrd="0" parTransId="{F3668128-5BFB-4AC2-AE8B-B98F89BCFF38}" sibTransId="{62CFDE74-DA67-4DCD-9FC2-DCBE535FCF2B}"/>
    <dgm:cxn modelId="{D126D6F4-A3D9-4851-8112-D818386196C3}" type="presParOf" srcId="{5A4FD610-3541-4694-B8C1-45E2211F6C2E}" destId="{92DDF49D-5A62-4D30-8968-ECA60BE7F1B8}" srcOrd="0" destOrd="0" presId="urn:microsoft.com/office/officeart/2016/7/layout/HorizontalActionList"/>
    <dgm:cxn modelId="{943806C4-95AB-40A4-AA44-C926DEF16DD3}" type="presParOf" srcId="{92DDF49D-5A62-4D30-8968-ECA60BE7F1B8}" destId="{B2A204ED-AABB-4758-9CA6-DE15BC425DDD}" srcOrd="0" destOrd="0" presId="urn:microsoft.com/office/officeart/2016/7/layout/HorizontalActionList"/>
    <dgm:cxn modelId="{7065C8F5-57D5-4E85-A3BC-9903D1A5096B}" type="presParOf" srcId="{92DDF49D-5A62-4D30-8968-ECA60BE7F1B8}" destId="{F267A585-C166-4AED-B5E0-898D3B71B653}" srcOrd="1" destOrd="0" presId="urn:microsoft.com/office/officeart/2016/7/layout/HorizontalActionList"/>
    <dgm:cxn modelId="{5E7DEBA5-1E39-49F6-BF16-91573E60486F}" type="presParOf" srcId="{5A4FD610-3541-4694-B8C1-45E2211F6C2E}" destId="{823ABFB9-C249-4F30-AA1B-95A632CC4A36}" srcOrd="1" destOrd="0" presId="urn:microsoft.com/office/officeart/2016/7/layout/HorizontalActionList"/>
    <dgm:cxn modelId="{5952B7C5-F30F-4BAE-9B5C-6E1A8F8EB650}" type="presParOf" srcId="{5A4FD610-3541-4694-B8C1-45E2211F6C2E}" destId="{A4E2AF4F-27D7-42B8-A116-E0B3859ABD8A}" srcOrd="2" destOrd="0" presId="urn:microsoft.com/office/officeart/2016/7/layout/HorizontalActionList"/>
    <dgm:cxn modelId="{CE9522A2-E9E9-413E-9D06-C9F237DA3B52}" type="presParOf" srcId="{A4E2AF4F-27D7-42B8-A116-E0B3859ABD8A}" destId="{DFC2D618-BC85-4900-A177-9B4A0FA6AD1A}" srcOrd="0" destOrd="0" presId="urn:microsoft.com/office/officeart/2016/7/layout/HorizontalActionList"/>
    <dgm:cxn modelId="{468705A6-4972-4049-8DD3-2E617ECE598D}" type="presParOf" srcId="{A4E2AF4F-27D7-42B8-A116-E0B3859ABD8A}" destId="{BB508E3F-5B7E-4C0B-9384-03E3291D9AA0}" srcOrd="1" destOrd="0" presId="urn:microsoft.com/office/officeart/2016/7/layout/HorizontalActionList"/>
    <dgm:cxn modelId="{31DBF1E4-B72C-404D-857C-F7E6F1639E6E}" type="presParOf" srcId="{5A4FD610-3541-4694-B8C1-45E2211F6C2E}" destId="{E20C4C16-11E4-400B-845E-A3CF699F7FDF}" srcOrd="3" destOrd="0" presId="urn:microsoft.com/office/officeart/2016/7/layout/HorizontalActionList"/>
    <dgm:cxn modelId="{4E50E533-EAA4-4AFA-93C9-828D4EBDE5C1}" type="presParOf" srcId="{5A4FD610-3541-4694-B8C1-45E2211F6C2E}" destId="{E12941C6-14EF-403D-8DC0-0478F05B7D72}" srcOrd="4" destOrd="0" presId="urn:microsoft.com/office/officeart/2016/7/layout/HorizontalActionList"/>
    <dgm:cxn modelId="{33706688-3067-4AB1-9398-A9886ECDF73E}" type="presParOf" srcId="{E12941C6-14EF-403D-8DC0-0478F05B7D72}" destId="{750B2D18-E53C-4929-88A4-72F586622CD8}" srcOrd="0" destOrd="0" presId="urn:microsoft.com/office/officeart/2016/7/layout/HorizontalActionList"/>
    <dgm:cxn modelId="{1052AF01-98D9-4610-A577-1F79EF9E295E}" type="presParOf" srcId="{E12941C6-14EF-403D-8DC0-0478F05B7D72}" destId="{3FE5838B-ADBA-4193-BD1E-A934965477B5}" srcOrd="1" destOrd="0" presId="urn:microsoft.com/office/officeart/2016/7/layout/HorizontalActionList"/>
    <dgm:cxn modelId="{E620D898-D3F4-47CD-A636-C96F996B2FC3}" type="presParOf" srcId="{5A4FD610-3541-4694-B8C1-45E2211F6C2E}" destId="{DA7756A4-306B-4BB2-9185-0DC35D96660C}" srcOrd="5" destOrd="0" presId="urn:microsoft.com/office/officeart/2016/7/layout/HorizontalActionList"/>
    <dgm:cxn modelId="{05BAF6F7-50A3-4029-82BE-2C1AA555C068}" type="presParOf" srcId="{5A4FD610-3541-4694-B8C1-45E2211F6C2E}" destId="{92E0C338-3FB6-4355-A4DF-C51D5E32EE32}" srcOrd="6" destOrd="0" presId="urn:microsoft.com/office/officeart/2016/7/layout/HorizontalActionList"/>
    <dgm:cxn modelId="{20FFB070-D8AA-4F0C-A15E-D20545BFE915}" type="presParOf" srcId="{92E0C338-3FB6-4355-A4DF-C51D5E32EE32}" destId="{AE422D0E-7ECB-433C-BC9D-D24FF76D910D}" srcOrd="0" destOrd="0" presId="urn:microsoft.com/office/officeart/2016/7/layout/HorizontalActionList"/>
    <dgm:cxn modelId="{D71F24DF-FB32-4974-BE32-75073A7208D0}" type="presParOf" srcId="{92E0C338-3FB6-4355-A4DF-C51D5E32EE32}" destId="{3AE80140-530D-4C4B-BB47-876F4379A218}"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8EF635-211B-425A-81F9-D874AADFFF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E4C35DA-19CE-4F97-A865-D702D6CE7659}">
      <dgm:prSet/>
      <dgm:spPr/>
      <dgm:t>
        <a:bodyPr/>
        <a:lstStyle/>
        <a:p>
          <a:r>
            <a:rPr lang="en-US" b="1"/>
            <a:t>Electoral Monitoring Groups</a:t>
          </a:r>
          <a:r>
            <a:rPr lang="en-US"/>
            <a:t>– to include child-sensitive electoral processes.</a:t>
          </a:r>
        </a:p>
      </dgm:t>
    </dgm:pt>
    <dgm:pt modelId="{AAC00C69-0788-4514-AE3D-9DCC83AEFB98}" type="parTrans" cxnId="{0120B07B-FE6A-4C6C-BE50-00205C49D1A5}">
      <dgm:prSet/>
      <dgm:spPr/>
      <dgm:t>
        <a:bodyPr/>
        <a:lstStyle/>
        <a:p>
          <a:endParaRPr lang="en-US"/>
        </a:p>
      </dgm:t>
    </dgm:pt>
    <dgm:pt modelId="{BE3CF43E-3095-4EFB-B109-CBFF1A0367B3}" type="sibTrans" cxnId="{0120B07B-FE6A-4C6C-BE50-00205C49D1A5}">
      <dgm:prSet/>
      <dgm:spPr/>
      <dgm:t>
        <a:bodyPr/>
        <a:lstStyle/>
        <a:p>
          <a:endParaRPr lang="en-US"/>
        </a:p>
      </dgm:t>
    </dgm:pt>
    <dgm:pt modelId="{3471AECE-BE51-4F47-9543-856450AA32DA}">
      <dgm:prSet/>
      <dgm:spPr/>
      <dgm:t>
        <a:bodyPr/>
        <a:lstStyle/>
        <a:p>
          <a:r>
            <a:rPr lang="en-US" b="1"/>
            <a:t>Media houses and journalists </a:t>
          </a:r>
          <a:r>
            <a:rPr lang="en-US"/>
            <a:t>– responsible and child-sensitive reporting.</a:t>
          </a:r>
        </a:p>
      </dgm:t>
    </dgm:pt>
    <dgm:pt modelId="{C4CB5469-C459-4DAA-8B31-04187BD65F20}" type="parTrans" cxnId="{BA9A8D80-6170-4A82-8959-E672A6CEBB81}">
      <dgm:prSet/>
      <dgm:spPr/>
      <dgm:t>
        <a:bodyPr/>
        <a:lstStyle/>
        <a:p>
          <a:endParaRPr lang="en-US"/>
        </a:p>
      </dgm:t>
    </dgm:pt>
    <dgm:pt modelId="{157A0DD4-73C3-466F-A983-EF345DD024DA}" type="sibTrans" cxnId="{BA9A8D80-6170-4A82-8959-E672A6CEBB81}">
      <dgm:prSet/>
      <dgm:spPr/>
      <dgm:t>
        <a:bodyPr/>
        <a:lstStyle/>
        <a:p>
          <a:endParaRPr lang="en-US"/>
        </a:p>
      </dgm:t>
    </dgm:pt>
    <dgm:pt modelId="{2782D3A4-E722-4271-9928-E1F0B1448F2D}">
      <dgm:prSet/>
      <dgm:spPr/>
      <dgm:t>
        <a:bodyPr/>
        <a:lstStyle/>
        <a:p>
          <a:r>
            <a:rPr lang="en-US" b="1"/>
            <a:t>SACCORD </a:t>
          </a:r>
          <a:r>
            <a:rPr lang="en-US"/>
            <a:t>– civic engagement and peacebuilding.</a:t>
          </a:r>
        </a:p>
      </dgm:t>
    </dgm:pt>
    <dgm:pt modelId="{BC0682FE-E569-45DC-A3CA-D90D67DF7E7E}" type="parTrans" cxnId="{66A72243-3119-4FE9-8948-433C68F45523}">
      <dgm:prSet/>
      <dgm:spPr/>
      <dgm:t>
        <a:bodyPr/>
        <a:lstStyle/>
        <a:p>
          <a:endParaRPr lang="en-US"/>
        </a:p>
      </dgm:t>
    </dgm:pt>
    <dgm:pt modelId="{CA256C5C-8758-46CE-881A-401995C95DA6}" type="sibTrans" cxnId="{66A72243-3119-4FE9-8948-433C68F45523}">
      <dgm:prSet/>
      <dgm:spPr/>
      <dgm:t>
        <a:bodyPr/>
        <a:lstStyle/>
        <a:p>
          <a:endParaRPr lang="en-US"/>
        </a:p>
      </dgm:t>
    </dgm:pt>
    <dgm:pt modelId="{D7ED74E5-854B-4A18-B963-40C9857A308E}">
      <dgm:prSet/>
      <dgm:spPr/>
      <dgm:t>
        <a:bodyPr/>
        <a:lstStyle/>
        <a:p>
          <a:r>
            <a:rPr lang="en-US" b="1"/>
            <a:t>Child-Helpline Zambia </a:t>
          </a:r>
          <a:r>
            <a:rPr lang="en-US"/>
            <a:t>– reporting and response to child protection cases </a:t>
          </a:r>
          <a:r>
            <a:rPr lang="en-US">
              <a:solidFill>
                <a:schemeClr val="bg1"/>
              </a:solidFill>
            </a:rPr>
            <a:t>and provision of psychosocial first aid</a:t>
          </a:r>
          <a:r>
            <a:rPr lang="en-US"/>
            <a:t>.</a:t>
          </a:r>
        </a:p>
      </dgm:t>
    </dgm:pt>
    <dgm:pt modelId="{F43FD4B4-6E04-43AF-96C6-73E2B6763E44}" type="parTrans" cxnId="{CDCA6B07-2C46-4EA9-8A5B-2B3A590ECA86}">
      <dgm:prSet/>
      <dgm:spPr/>
      <dgm:t>
        <a:bodyPr/>
        <a:lstStyle/>
        <a:p>
          <a:endParaRPr lang="en-US"/>
        </a:p>
      </dgm:t>
    </dgm:pt>
    <dgm:pt modelId="{B0A17F52-05C5-4238-9DC6-FD644A41FFD3}" type="sibTrans" cxnId="{CDCA6B07-2C46-4EA9-8A5B-2B3A590ECA86}">
      <dgm:prSet/>
      <dgm:spPr/>
      <dgm:t>
        <a:bodyPr/>
        <a:lstStyle/>
        <a:p>
          <a:endParaRPr lang="en-US"/>
        </a:p>
      </dgm:t>
    </dgm:pt>
    <dgm:pt modelId="{4E506CDD-76C6-4CCE-BE0B-F5993C238709}">
      <dgm:prSet/>
      <dgm:spPr/>
      <dgm:t>
        <a:bodyPr/>
        <a:lstStyle/>
        <a:p>
          <a:r>
            <a:rPr lang="en-US" b="1"/>
            <a:t>MCDSS</a:t>
          </a:r>
          <a:r>
            <a:rPr lang="en-US"/>
            <a:t> – Line ministry and access to provincial and district set-ups.</a:t>
          </a:r>
        </a:p>
      </dgm:t>
    </dgm:pt>
    <dgm:pt modelId="{A36F444C-A1E0-450B-BC15-8D28F8312876}" type="parTrans" cxnId="{CFCEAB9E-24D6-4CB2-8FB7-A1FCDF6784F3}">
      <dgm:prSet/>
      <dgm:spPr/>
      <dgm:t>
        <a:bodyPr/>
        <a:lstStyle/>
        <a:p>
          <a:endParaRPr lang="en-US"/>
        </a:p>
      </dgm:t>
    </dgm:pt>
    <dgm:pt modelId="{E3599D16-3C97-43E0-A37E-8A318ADFE34E}" type="sibTrans" cxnId="{CFCEAB9E-24D6-4CB2-8FB7-A1FCDF6784F3}">
      <dgm:prSet/>
      <dgm:spPr/>
      <dgm:t>
        <a:bodyPr/>
        <a:lstStyle/>
        <a:p>
          <a:endParaRPr lang="en-US"/>
        </a:p>
      </dgm:t>
    </dgm:pt>
    <dgm:pt modelId="{7BE6FCCB-B303-46AE-BF7F-F71A017A648C}">
      <dgm:prSet/>
      <dgm:spPr/>
      <dgm:t>
        <a:bodyPr/>
        <a:lstStyle/>
        <a:p>
          <a:r>
            <a:rPr lang="en-US" b="1"/>
            <a:t>Civil Society Organizations </a:t>
          </a:r>
          <a:r>
            <a:rPr lang="en-US" b="1">
              <a:solidFill>
                <a:schemeClr val="bg1"/>
              </a:solidFill>
            </a:rPr>
            <a:t>– JFA</a:t>
          </a:r>
          <a:r>
            <a:rPr lang="en-US" b="1">
              <a:solidFill>
                <a:srgbClr val="FFFF00"/>
              </a:solidFill>
            </a:rPr>
            <a:t>, </a:t>
          </a:r>
          <a:r>
            <a:rPr lang="en-US"/>
            <a:t>National Democratic Institute</a:t>
          </a:r>
        </a:p>
      </dgm:t>
    </dgm:pt>
    <dgm:pt modelId="{99293C13-33F7-4B9D-9F19-125544CC9E92}" type="parTrans" cxnId="{B477349A-804F-4014-A0FD-E49ADFDB1C7D}">
      <dgm:prSet/>
      <dgm:spPr/>
      <dgm:t>
        <a:bodyPr/>
        <a:lstStyle/>
        <a:p>
          <a:endParaRPr lang="en-US"/>
        </a:p>
      </dgm:t>
    </dgm:pt>
    <dgm:pt modelId="{19736DB1-82FA-4B9D-A6EF-1473D868F00D}" type="sibTrans" cxnId="{B477349A-804F-4014-A0FD-E49ADFDB1C7D}">
      <dgm:prSet/>
      <dgm:spPr/>
      <dgm:t>
        <a:bodyPr/>
        <a:lstStyle/>
        <a:p>
          <a:endParaRPr lang="en-US"/>
        </a:p>
      </dgm:t>
    </dgm:pt>
    <dgm:pt modelId="{8713C25E-767B-43C8-B4E5-8326A62BECE8}">
      <dgm:prSet/>
      <dgm:spPr/>
      <dgm:t>
        <a:bodyPr/>
        <a:lstStyle/>
        <a:p>
          <a:r>
            <a:rPr lang="en-US" b="1"/>
            <a:t>Police, Judiciary, </a:t>
          </a:r>
          <a:r>
            <a:rPr lang="en-US" b="1">
              <a:solidFill>
                <a:srgbClr val="FFFF00"/>
              </a:solidFill>
            </a:rPr>
            <a:t>Prosecutors</a:t>
          </a:r>
          <a:r>
            <a:rPr lang="en-US" b="1"/>
            <a:t> </a:t>
          </a:r>
          <a:r>
            <a:rPr lang="en-US"/>
            <a:t>– accelerated access to justice process for children</a:t>
          </a:r>
        </a:p>
      </dgm:t>
    </dgm:pt>
    <dgm:pt modelId="{5CA007E3-EE16-4A28-B1EE-8BB01DADB012}" type="parTrans" cxnId="{780CA76D-E508-4D97-8619-D6E00CB5414D}">
      <dgm:prSet/>
      <dgm:spPr/>
      <dgm:t>
        <a:bodyPr/>
        <a:lstStyle/>
        <a:p>
          <a:endParaRPr lang="en-US"/>
        </a:p>
      </dgm:t>
    </dgm:pt>
    <dgm:pt modelId="{653199A2-EF94-431F-8E24-7011A22C2039}" type="sibTrans" cxnId="{780CA76D-E508-4D97-8619-D6E00CB5414D}">
      <dgm:prSet/>
      <dgm:spPr/>
      <dgm:t>
        <a:bodyPr/>
        <a:lstStyle/>
        <a:p>
          <a:endParaRPr lang="en-US"/>
        </a:p>
      </dgm:t>
    </dgm:pt>
    <dgm:pt modelId="{89A27210-A8D0-4DC3-BCF0-9B9B5EE9986A}">
      <dgm:prSet/>
      <dgm:spPr/>
      <dgm:t>
        <a:bodyPr/>
        <a:lstStyle/>
        <a:p>
          <a:r>
            <a:rPr lang="en-US" b="1"/>
            <a:t>UN Sister Organizations</a:t>
          </a:r>
          <a:r>
            <a:rPr lang="en-US"/>
            <a:t>, UNDP, UNDSS </a:t>
          </a:r>
          <a:r>
            <a:rPr lang="en-US" err="1"/>
            <a:t>etc</a:t>
          </a:r>
          <a:r>
            <a:rPr lang="en-US"/>
            <a:t> – to leverage their electoral platforms</a:t>
          </a:r>
        </a:p>
      </dgm:t>
    </dgm:pt>
    <dgm:pt modelId="{42869AAB-3E0E-40A8-A18E-000C8F43C2F0}" type="parTrans" cxnId="{80ED7D20-4EE8-4FA2-B1CF-0C20D2AD3C34}">
      <dgm:prSet/>
      <dgm:spPr/>
      <dgm:t>
        <a:bodyPr/>
        <a:lstStyle/>
        <a:p>
          <a:endParaRPr lang="en-US"/>
        </a:p>
      </dgm:t>
    </dgm:pt>
    <dgm:pt modelId="{26B25B0B-50D7-4951-A552-79A986A30EFB}" type="sibTrans" cxnId="{80ED7D20-4EE8-4FA2-B1CF-0C20D2AD3C34}">
      <dgm:prSet/>
      <dgm:spPr/>
      <dgm:t>
        <a:bodyPr/>
        <a:lstStyle/>
        <a:p>
          <a:endParaRPr lang="en-US"/>
        </a:p>
      </dgm:t>
    </dgm:pt>
    <dgm:pt modelId="{C7ABA136-E2B3-46D3-B8DF-F24A6D5CD0D5}" type="pres">
      <dgm:prSet presAssocID="{D28EF635-211B-425A-81F9-D874AADFFFB5}" presName="diagram" presStyleCnt="0">
        <dgm:presLayoutVars>
          <dgm:dir/>
          <dgm:resizeHandles val="exact"/>
        </dgm:presLayoutVars>
      </dgm:prSet>
      <dgm:spPr/>
    </dgm:pt>
    <dgm:pt modelId="{45CF092C-8873-4035-BBAE-112BE1F799FD}" type="pres">
      <dgm:prSet presAssocID="{8E4C35DA-19CE-4F97-A865-D702D6CE7659}" presName="node" presStyleLbl="node1" presStyleIdx="0" presStyleCnt="8">
        <dgm:presLayoutVars>
          <dgm:bulletEnabled val="1"/>
        </dgm:presLayoutVars>
      </dgm:prSet>
      <dgm:spPr/>
    </dgm:pt>
    <dgm:pt modelId="{C321CA2B-CA59-400C-918F-0D2515AA1791}" type="pres">
      <dgm:prSet presAssocID="{BE3CF43E-3095-4EFB-B109-CBFF1A0367B3}" presName="sibTrans" presStyleCnt="0"/>
      <dgm:spPr/>
    </dgm:pt>
    <dgm:pt modelId="{EF9D0533-2C8B-43D8-B94A-D853573A2D56}" type="pres">
      <dgm:prSet presAssocID="{3471AECE-BE51-4F47-9543-856450AA32DA}" presName="node" presStyleLbl="node1" presStyleIdx="1" presStyleCnt="8">
        <dgm:presLayoutVars>
          <dgm:bulletEnabled val="1"/>
        </dgm:presLayoutVars>
      </dgm:prSet>
      <dgm:spPr/>
    </dgm:pt>
    <dgm:pt modelId="{7FBFE62C-3000-4364-8710-B088F23FB66A}" type="pres">
      <dgm:prSet presAssocID="{157A0DD4-73C3-466F-A983-EF345DD024DA}" presName="sibTrans" presStyleCnt="0"/>
      <dgm:spPr/>
    </dgm:pt>
    <dgm:pt modelId="{826CB662-F448-409C-86DF-7408B5366487}" type="pres">
      <dgm:prSet presAssocID="{8713C25E-767B-43C8-B4E5-8326A62BECE8}" presName="node" presStyleLbl="node1" presStyleIdx="2" presStyleCnt="8">
        <dgm:presLayoutVars>
          <dgm:bulletEnabled val="1"/>
        </dgm:presLayoutVars>
      </dgm:prSet>
      <dgm:spPr/>
    </dgm:pt>
    <dgm:pt modelId="{263A7AFC-67EC-4564-848B-CE7FBF31B729}" type="pres">
      <dgm:prSet presAssocID="{653199A2-EF94-431F-8E24-7011A22C2039}" presName="sibTrans" presStyleCnt="0"/>
      <dgm:spPr/>
    </dgm:pt>
    <dgm:pt modelId="{488FDBC1-D207-4030-B94F-B54C37223D22}" type="pres">
      <dgm:prSet presAssocID="{89A27210-A8D0-4DC3-BCF0-9B9B5EE9986A}" presName="node" presStyleLbl="node1" presStyleIdx="3" presStyleCnt="8">
        <dgm:presLayoutVars>
          <dgm:bulletEnabled val="1"/>
        </dgm:presLayoutVars>
      </dgm:prSet>
      <dgm:spPr/>
    </dgm:pt>
    <dgm:pt modelId="{FBAFA93B-339F-44D6-9F72-071A9F160EFC}" type="pres">
      <dgm:prSet presAssocID="{26B25B0B-50D7-4951-A552-79A986A30EFB}" presName="sibTrans" presStyleCnt="0"/>
      <dgm:spPr/>
    </dgm:pt>
    <dgm:pt modelId="{F1D8217C-1C51-48C8-926A-CCA962E609A5}" type="pres">
      <dgm:prSet presAssocID="{2782D3A4-E722-4271-9928-E1F0B1448F2D}" presName="node" presStyleLbl="node1" presStyleIdx="4" presStyleCnt="8">
        <dgm:presLayoutVars>
          <dgm:bulletEnabled val="1"/>
        </dgm:presLayoutVars>
      </dgm:prSet>
      <dgm:spPr/>
    </dgm:pt>
    <dgm:pt modelId="{8D92E138-26C4-463F-B3A1-34F9FB57AEEB}" type="pres">
      <dgm:prSet presAssocID="{CA256C5C-8758-46CE-881A-401995C95DA6}" presName="sibTrans" presStyleCnt="0"/>
      <dgm:spPr/>
    </dgm:pt>
    <dgm:pt modelId="{570EDF3B-8561-4C0A-BF29-9D8B8DB6AE16}" type="pres">
      <dgm:prSet presAssocID="{7BE6FCCB-B303-46AE-BF7F-F71A017A648C}" presName="node" presStyleLbl="node1" presStyleIdx="5" presStyleCnt="8">
        <dgm:presLayoutVars>
          <dgm:bulletEnabled val="1"/>
        </dgm:presLayoutVars>
      </dgm:prSet>
      <dgm:spPr/>
    </dgm:pt>
    <dgm:pt modelId="{6030B109-12F7-4B3D-8809-04FEAB4F8BAF}" type="pres">
      <dgm:prSet presAssocID="{19736DB1-82FA-4B9D-A6EF-1473D868F00D}" presName="sibTrans" presStyleCnt="0"/>
      <dgm:spPr/>
    </dgm:pt>
    <dgm:pt modelId="{545C1237-9B9C-44D6-BA40-1945FB9B329E}" type="pres">
      <dgm:prSet presAssocID="{D7ED74E5-854B-4A18-B963-40C9857A308E}" presName="node" presStyleLbl="node1" presStyleIdx="6" presStyleCnt="8">
        <dgm:presLayoutVars>
          <dgm:bulletEnabled val="1"/>
        </dgm:presLayoutVars>
      </dgm:prSet>
      <dgm:spPr/>
    </dgm:pt>
    <dgm:pt modelId="{5A320403-4666-4FDF-8560-FCE62DF305E5}" type="pres">
      <dgm:prSet presAssocID="{B0A17F52-05C5-4238-9DC6-FD644A41FFD3}" presName="sibTrans" presStyleCnt="0"/>
      <dgm:spPr/>
    </dgm:pt>
    <dgm:pt modelId="{F43BF901-5ABD-477E-91C0-EBC0B3BC4F87}" type="pres">
      <dgm:prSet presAssocID="{4E506CDD-76C6-4CCE-BE0B-F5993C238709}" presName="node" presStyleLbl="node1" presStyleIdx="7" presStyleCnt="8">
        <dgm:presLayoutVars>
          <dgm:bulletEnabled val="1"/>
        </dgm:presLayoutVars>
      </dgm:prSet>
      <dgm:spPr/>
    </dgm:pt>
  </dgm:ptLst>
  <dgm:cxnLst>
    <dgm:cxn modelId="{CDCA6B07-2C46-4EA9-8A5B-2B3A590ECA86}" srcId="{D28EF635-211B-425A-81F9-D874AADFFFB5}" destId="{D7ED74E5-854B-4A18-B963-40C9857A308E}" srcOrd="6" destOrd="0" parTransId="{F43FD4B4-6E04-43AF-96C6-73E2B6763E44}" sibTransId="{B0A17F52-05C5-4238-9DC6-FD644A41FFD3}"/>
    <dgm:cxn modelId="{80ED7D20-4EE8-4FA2-B1CF-0C20D2AD3C34}" srcId="{D28EF635-211B-425A-81F9-D874AADFFFB5}" destId="{89A27210-A8D0-4DC3-BCF0-9B9B5EE9986A}" srcOrd="3" destOrd="0" parTransId="{42869AAB-3E0E-40A8-A18E-000C8F43C2F0}" sibTransId="{26B25B0B-50D7-4951-A552-79A986A30EFB}"/>
    <dgm:cxn modelId="{66A72243-3119-4FE9-8948-433C68F45523}" srcId="{D28EF635-211B-425A-81F9-D874AADFFFB5}" destId="{2782D3A4-E722-4271-9928-E1F0B1448F2D}" srcOrd="4" destOrd="0" parTransId="{BC0682FE-E569-45DC-A3CA-D90D67DF7E7E}" sibTransId="{CA256C5C-8758-46CE-881A-401995C95DA6}"/>
    <dgm:cxn modelId="{5EB1D845-D1C5-4938-B5CD-59D88591FEA5}" type="presOf" srcId="{2782D3A4-E722-4271-9928-E1F0B1448F2D}" destId="{F1D8217C-1C51-48C8-926A-CCA962E609A5}" srcOrd="0" destOrd="0" presId="urn:microsoft.com/office/officeart/2005/8/layout/default"/>
    <dgm:cxn modelId="{780CA76D-E508-4D97-8619-D6E00CB5414D}" srcId="{D28EF635-211B-425A-81F9-D874AADFFFB5}" destId="{8713C25E-767B-43C8-B4E5-8326A62BECE8}" srcOrd="2" destOrd="0" parTransId="{5CA007E3-EE16-4A28-B1EE-8BB01DADB012}" sibTransId="{653199A2-EF94-431F-8E24-7011A22C2039}"/>
    <dgm:cxn modelId="{14831C74-E398-458B-8F8F-97A33B37BCBE}" type="presOf" srcId="{7BE6FCCB-B303-46AE-BF7F-F71A017A648C}" destId="{570EDF3B-8561-4C0A-BF29-9D8B8DB6AE16}" srcOrd="0" destOrd="0" presId="urn:microsoft.com/office/officeart/2005/8/layout/default"/>
    <dgm:cxn modelId="{F4D26975-2653-4637-A549-490B0D698836}" type="presOf" srcId="{4E506CDD-76C6-4CCE-BE0B-F5993C238709}" destId="{F43BF901-5ABD-477E-91C0-EBC0B3BC4F87}" srcOrd="0" destOrd="0" presId="urn:microsoft.com/office/officeart/2005/8/layout/default"/>
    <dgm:cxn modelId="{0120B07B-FE6A-4C6C-BE50-00205C49D1A5}" srcId="{D28EF635-211B-425A-81F9-D874AADFFFB5}" destId="{8E4C35DA-19CE-4F97-A865-D702D6CE7659}" srcOrd="0" destOrd="0" parTransId="{AAC00C69-0788-4514-AE3D-9DCC83AEFB98}" sibTransId="{BE3CF43E-3095-4EFB-B109-CBFF1A0367B3}"/>
    <dgm:cxn modelId="{300B667E-768D-4670-A4E0-77BBCC3144A4}" type="presOf" srcId="{3471AECE-BE51-4F47-9543-856450AA32DA}" destId="{EF9D0533-2C8B-43D8-B94A-D853573A2D56}" srcOrd="0" destOrd="0" presId="urn:microsoft.com/office/officeart/2005/8/layout/default"/>
    <dgm:cxn modelId="{AD430180-4CCD-42E6-8B43-EE1315055996}" type="presOf" srcId="{8713C25E-767B-43C8-B4E5-8326A62BECE8}" destId="{826CB662-F448-409C-86DF-7408B5366487}" srcOrd="0" destOrd="0" presId="urn:microsoft.com/office/officeart/2005/8/layout/default"/>
    <dgm:cxn modelId="{BA9A8D80-6170-4A82-8959-E672A6CEBB81}" srcId="{D28EF635-211B-425A-81F9-D874AADFFFB5}" destId="{3471AECE-BE51-4F47-9543-856450AA32DA}" srcOrd="1" destOrd="0" parTransId="{C4CB5469-C459-4DAA-8B31-04187BD65F20}" sibTransId="{157A0DD4-73C3-466F-A983-EF345DD024DA}"/>
    <dgm:cxn modelId="{58938198-5A5B-46D6-88AC-308D4265BA65}" type="presOf" srcId="{8E4C35DA-19CE-4F97-A865-D702D6CE7659}" destId="{45CF092C-8873-4035-BBAE-112BE1F799FD}" srcOrd="0" destOrd="0" presId="urn:microsoft.com/office/officeart/2005/8/layout/default"/>
    <dgm:cxn modelId="{B477349A-804F-4014-A0FD-E49ADFDB1C7D}" srcId="{D28EF635-211B-425A-81F9-D874AADFFFB5}" destId="{7BE6FCCB-B303-46AE-BF7F-F71A017A648C}" srcOrd="5" destOrd="0" parTransId="{99293C13-33F7-4B9D-9F19-125544CC9E92}" sibTransId="{19736DB1-82FA-4B9D-A6EF-1473D868F00D}"/>
    <dgm:cxn modelId="{CFCEAB9E-24D6-4CB2-8FB7-A1FCDF6784F3}" srcId="{D28EF635-211B-425A-81F9-D874AADFFFB5}" destId="{4E506CDD-76C6-4CCE-BE0B-F5993C238709}" srcOrd="7" destOrd="0" parTransId="{A36F444C-A1E0-450B-BC15-8D28F8312876}" sibTransId="{E3599D16-3C97-43E0-A37E-8A318ADFE34E}"/>
    <dgm:cxn modelId="{2658A2A5-EE52-4581-BC4B-CCCD0210B6EC}" type="presOf" srcId="{D7ED74E5-854B-4A18-B963-40C9857A308E}" destId="{545C1237-9B9C-44D6-BA40-1945FB9B329E}" srcOrd="0" destOrd="0" presId="urn:microsoft.com/office/officeart/2005/8/layout/default"/>
    <dgm:cxn modelId="{9E801FCA-4996-4CCC-B0C6-A0B53DF61A9D}" type="presOf" srcId="{89A27210-A8D0-4DC3-BCF0-9B9B5EE9986A}" destId="{488FDBC1-D207-4030-B94F-B54C37223D22}" srcOrd="0" destOrd="0" presId="urn:microsoft.com/office/officeart/2005/8/layout/default"/>
    <dgm:cxn modelId="{2299E1FD-D23F-4E5C-AD5E-316BD54F6EA1}" type="presOf" srcId="{D28EF635-211B-425A-81F9-D874AADFFFB5}" destId="{C7ABA136-E2B3-46D3-B8DF-F24A6D5CD0D5}" srcOrd="0" destOrd="0" presId="urn:microsoft.com/office/officeart/2005/8/layout/default"/>
    <dgm:cxn modelId="{654A4F3C-E363-44E1-88AC-0B8964B419CF}" type="presParOf" srcId="{C7ABA136-E2B3-46D3-B8DF-F24A6D5CD0D5}" destId="{45CF092C-8873-4035-BBAE-112BE1F799FD}" srcOrd="0" destOrd="0" presId="urn:microsoft.com/office/officeart/2005/8/layout/default"/>
    <dgm:cxn modelId="{CB86B89F-D93E-4443-AAAB-DAF2AA994771}" type="presParOf" srcId="{C7ABA136-E2B3-46D3-B8DF-F24A6D5CD0D5}" destId="{C321CA2B-CA59-400C-918F-0D2515AA1791}" srcOrd="1" destOrd="0" presId="urn:microsoft.com/office/officeart/2005/8/layout/default"/>
    <dgm:cxn modelId="{42DCA369-7922-49B7-93F6-FFB823E12552}" type="presParOf" srcId="{C7ABA136-E2B3-46D3-B8DF-F24A6D5CD0D5}" destId="{EF9D0533-2C8B-43D8-B94A-D853573A2D56}" srcOrd="2" destOrd="0" presId="urn:microsoft.com/office/officeart/2005/8/layout/default"/>
    <dgm:cxn modelId="{60CE4C81-7BCA-40A9-B404-1A4FB3AD1EB0}" type="presParOf" srcId="{C7ABA136-E2B3-46D3-B8DF-F24A6D5CD0D5}" destId="{7FBFE62C-3000-4364-8710-B088F23FB66A}" srcOrd="3" destOrd="0" presId="urn:microsoft.com/office/officeart/2005/8/layout/default"/>
    <dgm:cxn modelId="{87C2560C-AB3E-4ED7-A035-815637025910}" type="presParOf" srcId="{C7ABA136-E2B3-46D3-B8DF-F24A6D5CD0D5}" destId="{826CB662-F448-409C-86DF-7408B5366487}" srcOrd="4" destOrd="0" presId="urn:microsoft.com/office/officeart/2005/8/layout/default"/>
    <dgm:cxn modelId="{5B7104E1-DB80-449B-954A-9185CE524CA5}" type="presParOf" srcId="{C7ABA136-E2B3-46D3-B8DF-F24A6D5CD0D5}" destId="{263A7AFC-67EC-4564-848B-CE7FBF31B729}" srcOrd="5" destOrd="0" presId="urn:microsoft.com/office/officeart/2005/8/layout/default"/>
    <dgm:cxn modelId="{77EB244F-A9D8-480D-9834-13ABE6F5F759}" type="presParOf" srcId="{C7ABA136-E2B3-46D3-B8DF-F24A6D5CD0D5}" destId="{488FDBC1-D207-4030-B94F-B54C37223D22}" srcOrd="6" destOrd="0" presId="urn:microsoft.com/office/officeart/2005/8/layout/default"/>
    <dgm:cxn modelId="{186A813E-D96C-4E18-B45B-6568315DCD09}" type="presParOf" srcId="{C7ABA136-E2B3-46D3-B8DF-F24A6D5CD0D5}" destId="{FBAFA93B-339F-44D6-9F72-071A9F160EFC}" srcOrd="7" destOrd="0" presId="urn:microsoft.com/office/officeart/2005/8/layout/default"/>
    <dgm:cxn modelId="{F59E2213-05FF-4B57-AB76-6766A08A8CD5}" type="presParOf" srcId="{C7ABA136-E2B3-46D3-B8DF-F24A6D5CD0D5}" destId="{F1D8217C-1C51-48C8-926A-CCA962E609A5}" srcOrd="8" destOrd="0" presId="urn:microsoft.com/office/officeart/2005/8/layout/default"/>
    <dgm:cxn modelId="{A5E1D838-F5FF-43A2-B50C-5BD1CE86DB7E}" type="presParOf" srcId="{C7ABA136-E2B3-46D3-B8DF-F24A6D5CD0D5}" destId="{8D92E138-26C4-463F-B3A1-34F9FB57AEEB}" srcOrd="9" destOrd="0" presId="urn:microsoft.com/office/officeart/2005/8/layout/default"/>
    <dgm:cxn modelId="{BD14828F-C0F6-424A-B58F-561B37602486}" type="presParOf" srcId="{C7ABA136-E2B3-46D3-B8DF-F24A6D5CD0D5}" destId="{570EDF3B-8561-4C0A-BF29-9D8B8DB6AE16}" srcOrd="10" destOrd="0" presId="urn:microsoft.com/office/officeart/2005/8/layout/default"/>
    <dgm:cxn modelId="{2D17783E-796E-402A-BF66-29A029FE084C}" type="presParOf" srcId="{C7ABA136-E2B3-46D3-B8DF-F24A6D5CD0D5}" destId="{6030B109-12F7-4B3D-8809-04FEAB4F8BAF}" srcOrd="11" destOrd="0" presId="urn:microsoft.com/office/officeart/2005/8/layout/default"/>
    <dgm:cxn modelId="{4F2070A4-BE46-4F29-85D2-7A4D93EDE268}" type="presParOf" srcId="{C7ABA136-E2B3-46D3-B8DF-F24A6D5CD0D5}" destId="{545C1237-9B9C-44D6-BA40-1945FB9B329E}" srcOrd="12" destOrd="0" presId="urn:microsoft.com/office/officeart/2005/8/layout/default"/>
    <dgm:cxn modelId="{14611769-7397-4603-B52C-B40A919A34FD}" type="presParOf" srcId="{C7ABA136-E2B3-46D3-B8DF-F24A6D5CD0D5}" destId="{5A320403-4666-4FDF-8560-FCE62DF305E5}" srcOrd="13" destOrd="0" presId="urn:microsoft.com/office/officeart/2005/8/layout/default"/>
    <dgm:cxn modelId="{6AF444A5-C0FF-4186-8643-000158F8069A}" type="presParOf" srcId="{C7ABA136-E2B3-46D3-B8DF-F24A6D5CD0D5}" destId="{F43BF901-5ABD-477E-91C0-EBC0B3BC4F8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197339-3BBB-4C3C-B4D6-D370EA82FCA7}"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3A26AC23-F9BA-4BA9-8371-87FEC0309C21}">
      <dgm:prSet/>
      <dgm:spPr/>
      <dgm:t>
        <a:bodyPr/>
        <a:lstStyle/>
        <a:p>
          <a:r>
            <a:rPr lang="en-US" b="1"/>
            <a:t>Train</a:t>
          </a:r>
        </a:p>
      </dgm:t>
    </dgm:pt>
    <dgm:pt modelId="{3E9DED27-7385-45FD-8637-F1F9238CC631}" type="parTrans" cxnId="{C9CF4713-DB0E-4A0A-88C2-9589B4972013}">
      <dgm:prSet/>
      <dgm:spPr/>
      <dgm:t>
        <a:bodyPr/>
        <a:lstStyle/>
        <a:p>
          <a:endParaRPr lang="en-US"/>
        </a:p>
      </dgm:t>
    </dgm:pt>
    <dgm:pt modelId="{D9AE5F53-8822-4C2E-B0C2-C1394B5C1FDE}" type="sibTrans" cxnId="{C9CF4713-DB0E-4A0A-88C2-9589B4972013}">
      <dgm:prSet/>
      <dgm:spPr/>
      <dgm:t>
        <a:bodyPr/>
        <a:lstStyle/>
        <a:p>
          <a:endParaRPr lang="en-US"/>
        </a:p>
      </dgm:t>
    </dgm:pt>
    <dgm:pt modelId="{979C7EF2-7D2A-403B-94BE-9C433F530161}">
      <dgm:prSet/>
      <dgm:spPr/>
      <dgm:t>
        <a:bodyPr/>
        <a:lstStyle/>
        <a:p>
          <a:r>
            <a:rPr lang="en-US"/>
            <a:t>journalists on child-sensitive and ethical reporting.</a:t>
          </a:r>
        </a:p>
      </dgm:t>
    </dgm:pt>
    <dgm:pt modelId="{D6006C39-FB13-40EA-A0D0-26E4CBDDC665}" type="parTrans" cxnId="{50362C60-CA46-4AB3-9ED8-8A324A78AAD7}">
      <dgm:prSet/>
      <dgm:spPr/>
      <dgm:t>
        <a:bodyPr/>
        <a:lstStyle/>
        <a:p>
          <a:endParaRPr lang="en-US"/>
        </a:p>
      </dgm:t>
    </dgm:pt>
    <dgm:pt modelId="{E4A3E6FD-1B7B-4A14-9F78-BA351483652D}" type="sibTrans" cxnId="{50362C60-CA46-4AB3-9ED8-8A324A78AAD7}">
      <dgm:prSet/>
      <dgm:spPr/>
      <dgm:t>
        <a:bodyPr/>
        <a:lstStyle/>
        <a:p>
          <a:endParaRPr lang="en-US"/>
        </a:p>
      </dgm:t>
    </dgm:pt>
    <dgm:pt modelId="{7B54C28A-EAFA-44E6-8735-2B7D5ACA0C11}">
      <dgm:prSet/>
      <dgm:spPr/>
      <dgm:t>
        <a:bodyPr/>
        <a:lstStyle/>
        <a:p>
          <a:r>
            <a:rPr lang="en-US" b="1"/>
            <a:t>Prevent</a:t>
          </a:r>
        </a:p>
      </dgm:t>
    </dgm:pt>
    <dgm:pt modelId="{92749A65-BA82-4D50-8775-DF454EB65DC2}" type="parTrans" cxnId="{0248E608-F4C0-4A08-997C-3D2FB1A7A18E}">
      <dgm:prSet/>
      <dgm:spPr/>
      <dgm:t>
        <a:bodyPr/>
        <a:lstStyle/>
        <a:p>
          <a:endParaRPr lang="en-US"/>
        </a:p>
      </dgm:t>
    </dgm:pt>
    <dgm:pt modelId="{CB23A023-5B67-44D2-8905-8E00ADF9A04A}" type="sibTrans" cxnId="{0248E608-F4C0-4A08-997C-3D2FB1A7A18E}">
      <dgm:prSet/>
      <dgm:spPr/>
      <dgm:t>
        <a:bodyPr/>
        <a:lstStyle/>
        <a:p>
          <a:endParaRPr lang="en-US"/>
        </a:p>
      </dgm:t>
    </dgm:pt>
    <dgm:pt modelId="{99C12ADA-1C3E-48E3-A70B-39B4F673BDEC}">
      <dgm:prSet/>
      <dgm:spPr/>
      <dgm:t>
        <a:bodyPr/>
        <a:lstStyle/>
        <a:p>
          <a:r>
            <a:rPr lang="en-US"/>
            <a:t>harmful exposure of children in election-related coverage.</a:t>
          </a:r>
        </a:p>
      </dgm:t>
    </dgm:pt>
    <dgm:pt modelId="{374ACD41-C9E6-4100-A4E4-AA9C8B2DCB35}" type="parTrans" cxnId="{1670F2D5-4B13-46BF-8C1F-30BAFC31EEB9}">
      <dgm:prSet/>
      <dgm:spPr/>
      <dgm:t>
        <a:bodyPr/>
        <a:lstStyle/>
        <a:p>
          <a:endParaRPr lang="en-US"/>
        </a:p>
      </dgm:t>
    </dgm:pt>
    <dgm:pt modelId="{ACC2468E-A0D2-4046-9C52-B1EFD737E0EF}" type="sibTrans" cxnId="{1670F2D5-4B13-46BF-8C1F-30BAFC31EEB9}">
      <dgm:prSet/>
      <dgm:spPr/>
      <dgm:t>
        <a:bodyPr/>
        <a:lstStyle/>
        <a:p>
          <a:endParaRPr lang="en-US"/>
        </a:p>
      </dgm:t>
    </dgm:pt>
    <dgm:pt modelId="{9B600E61-F1EA-4A68-9642-5F468B4D954F}">
      <dgm:prSet/>
      <dgm:spPr/>
      <dgm:t>
        <a:bodyPr/>
        <a:lstStyle/>
        <a:p>
          <a:r>
            <a:rPr lang="en-US" b="1"/>
            <a:t>Promote</a:t>
          </a:r>
        </a:p>
      </dgm:t>
    </dgm:pt>
    <dgm:pt modelId="{3E3EFE5A-9C87-4AC5-8806-73DF0DCBAA35}" type="parTrans" cxnId="{45000D49-4C4E-4826-BF50-F461E1695CBF}">
      <dgm:prSet/>
      <dgm:spPr/>
      <dgm:t>
        <a:bodyPr/>
        <a:lstStyle/>
        <a:p>
          <a:endParaRPr lang="en-US"/>
        </a:p>
      </dgm:t>
    </dgm:pt>
    <dgm:pt modelId="{2E0CAA2E-5452-451D-9A81-4B639933ED19}" type="sibTrans" cxnId="{45000D49-4C4E-4826-BF50-F461E1695CBF}">
      <dgm:prSet/>
      <dgm:spPr/>
      <dgm:t>
        <a:bodyPr/>
        <a:lstStyle/>
        <a:p>
          <a:endParaRPr lang="en-US"/>
        </a:p>
      </dgm:t>
    </dgm:pt>
    <dgm:pt modelId="{A3FC7991-5DCF-4481-A629-679106726F13}">
      <dgm:prSet/>
      <dgm:spPr/>
      <dgm:t>
        <a:bodyPr/>
        <a:lstStyle/>
        <a:p>
          <a:r>
            <a:rPr lang="en-US"/>
            <a:t>responsible reporting on violence involving children.</a:t>
          </a:r>
        </a:p>
      </dgm:t>
    </dgm:pt>
    <dgm:pt modelId="{5FE3C2C7-9A8A-4A86-82BB-75C96F3B25DA}" type="parTrans" cxnId="{FCF5B5BF-1487-4E05-A536-6D08B7AB9736}">
      <dgm:prSet/>
      <dgm:spPr/>
      <dgm:t>
        <a:bodyPr/>
        <a:lstStyle/>
        <a:p>
          <a:endParaRPr lang="en-US"/>
        </a:p>
      </dgm:t>
    </dgm:pt>
    <dgm:pt modelId="{670626C6-1FF4-4BE0-8C9B-C14EF2BCB06F}" type="sibTrans" cxnId="{FCF5B5BF-1487-4E05-A536-6D08B7AB9736}">
      <dgm:prSet/>
      <dgm:spPr/>
      <dgm:t>
        <a:bodyPr/>
        <a:lstStyle/>
        <a:p>
          <a:endParaRPr lang="en-US"/>
        </a:p>
      </dgm:t>
    </dgm:pt>
    <dgm:pt modelId="{E2638C7F-0D45-4BEB-BCAE-A843B83F28FD}">
      <dgm:prSet/>
      <dgm:spPr/>
      <dgm:t>
        <a:bodyPr/>
        <a:lstStyle/>
        <a:p>
          <a:r>
            <a:rPr lang="en-US" b="1"/>
            <a:t>Develop and disseminate</a:t>
          </a:r>
        </a:p>
      </dgm:t>
    </dgm:pt>
    <dgm:pt modelId="{D89D2890-BB36-47C2-8FB4-174546F25706}" type="parTrans" cxnId="{4D5DA51F-F5F5-4A66-9D38-7B72F9C5A5FD}">
      <dgm:prSet/>
      <dgm:spPr/>
      <dgm:t>
        <a:bodyPr/>
        <a:lstStyle/>
        <a:p>
          <a:endParaRPr lang="en-US"/>
        </a:p>
      </dgm:t>
    </dgm:pt>
    <dgm:pt modelId="{D46289CE-6FFC-48B2-86F3-33F2FF9EA0CC}" type="sibTrans" cxnId="{4D5DA51F-F5F5-4A66-9D38-7B72F9C5A5FD}">
      <dgm:prSet/>
      <dgm:spPr/>
      <dgm:t>
        <a:bodyPr/>
        <a:lstStyle/>
        <a:p>
          <a:endParaRPr lang="en-US"/>
        </a:p>
      </dgm:t>
    </dgm:pt>
    <dgm:pt modelId="{A476033A-906F-432E-A929-28E71A0BDD8B}">
      <dgm:prSet/>
      <dgm:spPr/>
      <dgm:t>
        <a:bodyPr/>
        <a:lstStyle/>
        <a:p>
          <a:r>
            <a:rPr lang="en-US"/>
            <a:t>media guidelines on children and elections</a:t>
          </a:r>
        </a:p>
      </dgm:t>
    </dgm:pt>
    <dgm:pt modelId="{9441BFFF-D342-4049-B812-C558102848DF}" type="parTrans" cxnId="{8E7D0D89-DC0B-44B1-87B7-7FE56F670233}">
      <dgm:prSet/>
      <dgm:spPr/>
      <dgm:t>
        <a:bodyPr/>
        <a:lstStyle/>
        <a:p>
          <a:endParaRPr lang="en-US"/>
        </a:p>
      </dgm:t>
    </dgm:pt>
    <dgm:pt modelId="{AB14E78D-085C-49E5-A771-2BCDD423C78B}" type="sibTrans" cxnId="{8E7D0D89-DC0B-44B1-87B7-7FE56F670233}">
      <dgm:prSet/>
      <dgm:spPr/>
      <dgm:t>
        <a:bodyPr/>
        <a:lstStyle/>
        <a:p>
          <a:endParaRPr lang="en-US"/>
        </a:p>
      </dgm:t>
    </dgm:pt>
    <dgm:pt modelId="{67BCDC8A-7C9A-4BF2-B919-DA17C5E9E3FC}" type="pres">
      <dgm:prSet presAssocID="{61197339-3BBB-4C3C-B4D6-D370EA82FCA7}" presName="Name0" presStyleCnt="0">
        <dgm:presLayoutVars>
          <dgm:dir/>
          <dgm:animLvl val="lvl"/>
          <dgm:resizeHandles val="exact"/>
        </dgm:presLayoutVars>
      </dgm:prSet>
      <dgm:spPr/>
    </dgm:pt>
    <dgm:pt modelId="{D9920EA5-EBB8-4AAA-82D8-F86AF9288CF9}" type="pres">
      <dgm:prSet presAssocID="{3A26AC23-F9BA-4BA9-8371-87FEC0309C21}" presName="linNode" presStyleCnt="0"/>
      <dgm:spPr/>
    </dgm:pt>
    <dgm:pt modelId="{B071B04C-5AC1-4FE8-AE97-A5947A4016B1}" type="pres">
      <dgm:prSet presAssocID="{3A26AC23-F9BA-4BA9-8371-87FEC0309C21}" presName="parentText" presStyleLbl="alignNode1" presStyleIdx="0" presStyleCnt="4">
        <dgm:presLayoutVars>
          <dgm:chMax val="1"/>
          <dgm:bulletEnabled/>
        </dgm:presLayoutVars>
      </dgm:prSet>
      <dgm:spPr/>
    </dgm:pt>
    <dgm:pt modelId="{C335BE2D-1AF8-442C-8C29-5C59021C481D}" type="pres">
      <dgm:prSet presAssocID="{3A26AC23-F9BA-4BA9-8371-87FEC0309C21}" presName="descendantText" presStyleLbl="alignAccFollowNode1" presStyleIdx="0" presStyleCnt="4">
        <dgm:presLayoutVars>
          <dgm:bulletEnabled/>
        </dgm:presLayoutVars>
      </dgm:prSet>
      <dgm:spPr/>
    </dgm:pt>
    <dgm:pt modelId="{BA805DE9-1BB9-4D92-B21F-A0EBC50EEC7E}" type="pres">
      <dgm:prSet presAssocID="{D9AE5F53-8822-4C2E-B0C2-C1394B5C1FDE}" presName="sp" presStyleCnt="0"/>
      <dgm:spPr/>
    </dgm:pt>
    <dgm:pt modelId="{35630437-451B-411F-9195-4E9A8D7BE455}" type="pres">
      <dgm:prSet presAssocID="{7B54C28A-EAFA-44E6-8735-2B7D5ACA0C11}" presName="linNode" presStyleCnt="0"/>
      <dgm:spPr/>
    </dgm:pt>
    <dgm:pt modelId="{992736A2-5C87-4BD4-9F36-4366E5738B70}" type="pres">
      <dgm:prSet presAssocID="{7B54C28A-EAFA-44E6-8735-2B7D5ACA0C11}" presName="parentText" presStyleLbl="alignNode1" presStyleIdx="1" presStyleCnt="4">
        <dgm:presLayoutVars>
          <dgm:chMax val="1"/>
          <dgm:bulletEnabled/>
        </dgm:presLayoutVars>
      </dgm:prSet>
      <dgm:spPr/>
    </dgm:pt>
    <dgm:pt modelId="{7D6B99E8-5F0F-4DFD-A31C-70DB8DCC6661}" type="pres">
      <dgm:prSet presAssocID="{7B54C28A-EAFA-44E6-8735-2B7D5ACA0C11}" presName="descendantText" presStyleLbl="alignAccFollowNode1" presStyleIdx="1" presStyleCnt="4">
        <dgm:presLayoutVars>
          <dgm:bulletEnabled/>
        </dgm:presLayoutVars>
      </dgm:prSet>
      <dgm:spPr/>
    </dgm:pt>
    <dgm:pt modelId="{EF677F3C-534F-4B6D-A84F-421C13095DEC}" type="pres">
      <dgm:prSet presAssocID="{CB23A023-5B67-44D2-8905-8E00ADF9A04A}" presName="sp" presStyleCnt="0"/>
      <dgm:spPr/>
    </dgm:pt>
    <dgm:pt modelId="{FCCCE7BA-4AC9-437C-8AC0-9720137FE379}" type="pres">
      <dgm:prSet presAssocID="{9B600E61-F1EA-4A68-9642-5F468B4D954F}" presName="linNode" presStyleCnt="0"/>
      <dgm:spPr/>
    </dgm:pt>
    <dgm:pt modelId="{EC67555C-0419-41CD-ADE6-29ABE5B4A492}" type="pres">
      <dgm:prSet presAssocID="{9B600E61-F1EA-4A68-9642-5F468B4D954F}" presName="parentText" presStyleLbl="alignNode1" presStyleIdx="2" presStyleCnt="4">
        <dgm:presLayoutVars>
          <dgm:chMax val="1"/>
          <dgm:bulletEnabled/>
        </dgm:presLayoutVars>
      </dgm:prSet>
      <dgm:spPr/>
    </dgm:pt>
    <dgm:pt modelId="{3BD72460-A8A2-4562-8E91-B3AD620B1D3B}" type="pres">
      <dgm:prSet presAssocID="{9B600E61-F1EA-4A68-9642-5F468B4D954F}" presName="descendantText" presStyleLbl="alignAccFollowNode1" presStyleIdx="2" presStyleCnt="4">
        <dgm:presLayoutVars>
          <dgm:bulletEnabled/>
        </dgm:presLayoutVars>
      </dgm:prSet>
      <dgm:spPr/>
    </dgm:pt>
    <dgm:pt modelId="{3EBEDEC4-8B0F-4A06-91FB-ED7E7EBBBA48}" type="pres">
      <dgm:prSet presAssocID="{2E0CAA2E-5452-451D-9A81-4B639933ED19}" presName="sp" presStyleCnt="0"/>
      <dgm:spPr/>
    </dgm:pt>
    <dgm:pt modelId="{ABE33044-D9FA-4217-9DCD-A7E53288F359}" type="pres">
      <dgm:prSet presAssocID="{E2638C7F-0D45-4BEB-BCAE-A843B83F28FD}" presName="linNode" presStyleCnt="0"/>
      <dgm:spPr/>
    </dgm:pt>
    <dgm:pt modelId="{2D183C00-7659-42AD-B3D1-B4D7A0292A71}" type="pres">
      <dgm:prSet presAssocID="{E2638C7F-0D45-4BEB-BCAE-A843B83F28FD}" presName="parentText" presStyleLbl="alignNode1" presStyleIdx="3" presStyleCnt="4">
        <dgm:presLayoutVars>
          <dgm:chMax val="1"/>
          <dgm:bulletEnabled/>
        </dgm:presLayoutVars>
      </dgm:prSet>
      <dgm:spPr/>
    </dgm:pt>
    <dgm:pt modelId="{0ED324C2-6684-41C9-B536-768214BB1A54}" type="pres">
      <dgm:prSet presAssocID="{E2638C7F-0D45-4BEB-BCAE-A843B83F28FD}" presName="descendantText" presStyleLbl="alignAccFollowNode1" presStyleIdx="3" presStyleCnt="4">
        <dgm:presLayoutVars>
          <dgm:bulletEnabled/>
        </dgm:presLayoutVars>
      </dgm:prSet>
      <dgm:spPr/>
    </dgm:pt>
  </dgm:ptLst>
  <dgm:cxnLst>
    <dgm:cxn modelId="{0248E608-F4C0-4A08-997C-3D2FB1A7A18E}" srcId="{61197339-3BBB-4C3C-B4D6-D370EA82FCA7}" destId="{7B54C28A-EAFA-44E6-8735-2B7D5ACA0C11}" srcOrd="1" destOrd="0" parTransId="{92749A65-BA82-4D50-8775-DF454EB65DC2}" sibTransId="{CB23A023-5B67-44D2-8905-8E00ADF9A04A}"/>
    <dgm:cxn modelId="{C9CF4713-DB0E-4A0A-88C2-9589B4972013}" srcId="{61197339-3BBB-4C3C-B4D6-D370EA82FCA7}" destId="{3A26AC23-F9BA-4BA9-8371-87FEC0309C21}" srcOrd="0" destOrd="0" parTransId="{3E9DED27-7385-45FD-8637-F1F9238CC631}" sibTransId="{D9AE5F53-8822-4C2E-B0C2-C1394B5C1FDE}"/>
    <dgm:cxn modelId="{4D5DA51F-F5F5-4A66-9D38-7B72F9C5A5FD}" srcId="{61197339-3BBB-4C3C-B4D6-D370EA82FCA7}" destId="{E2638C7F-0D45-4BEB-BCAE-A843B83F28FD}" srcOrd="3" destOrd="0" parTransId="{D89D2890-BB36-47C2-8FB4-174546F25706}" sibTransId="{D46289CE-6FFC-48B2-86F3-33F2FF9EA0CC}"/>
    <dgm:cxn modelId="{50362C60-CA46-4AB3-9ED8-8A324A78AAD7}" srcId="{3A26AC23-F9BA-4BA9-8371-87FEC0309C21}" destId="{979C7EF2-7D2A-403B-94BE-9C433F530161}" srcOrd="0" destOrd="0" parTransId="{D6006C39-FB13-40EA-A0D0-26E4CBDDC665}" sibTransId="{E4A3E6FD-1B7B-4A14-9F78-BA351483652D}"/>
    <dgm:cxn modelId="{623C3863-FE0F-4D07-A310-6FA1B5105D2F}" type="presOf" srcId="{99C12ADA-1C3E-48E3-A70B-39B4F673BDEC}" destId="{7D6B99E8-5F0F-4DFD-A31C-70DB8DCC6661}" srcOrd="0" destOrd="0" presId="urn:microsoft.com/office/officeart/2016/7/layout/VerticalSolidActionList"/>
    <dgm:cxn modelId="{73006164-BEA2-4B04-AD17-2EDE91C450B5}" type="presOf" srcId="{A476033A-906F-432E-A929-28E71A0BDD8B}" destId="{0ED324C2-6684-41C9-B536-768214BB1A54}" srcOrd="0" destOrd="0" presId="urn:microsoft.com/office/officeart/2016/7/layout/VerticalSolidActionList"/>
    <dgm:cxn modelId="{F463D246-61C0-4123-AF7A-9927F2BA4597}" type="presOf" srcId="{A3FC7991-5DCF-4481-A629-679106726F13}" destId="{3BD72460-A8A2-4562-8E91-B3AD620B1D3B}" srcOrd="0" destOrd="0" presId="urn:microsoft.com/office/officeart/2016/7/layout/VerticalSolidActionList"/>
    <dgm:cxn modelId="{45000D49-4C4E-4826-BF50-F461E1695CBF}" srcId="{61197339-3BBB-4C3C-B4D6-D370EA82FCA7}" destId="{9B600E61-F1EA-4A68-9642-5F468B4D954F}" srcOrd="2" destOrd="0" parTransId="{3E3EFE5A-9C87-4AC5-8806-73DF0DCBAA35}" sibTransId="{2E0CAA2E-5452-451D-9A81-4B639933ED19}"/>
    <dgm:cxn modelId="{1BEDAB6C-9E50-4EF8-8CF8-715473A21C79}" type="presOf" srcId="{61197339-3BBB-4C3C-B4D6-D370EA82FCA7}" destId="{67BCDC8A-7C9A-4BF2-B919-DA17C5E9E3FC}" srcOrd="0" destOrd="0" presId="urn:microsoft.com/office/officeart/2016/7/layout/VerticalSolidActionList"/>
    <dgm:cxn modelId="{AD45E159-DAFC-452C-B82E-1268492A09A1}" type="presOf" srcId="{979C7EF2-7D2A-403B-94BE-9C433F530161}" destId="{C335BE2D-1AF8-442C-8C29-5C59021C481D}" srcOrd="0" destOrd="0" presId="urn:microsoft.com/office/officeart/2016/7/layout/VerticalSolidActionList"/>
    <dgm:cxn modelId="{8E7D0D89-DC0B-44B1-87B7-7FE56F670233}" srcId="{E2638C7F-0D45-4BEB-BCAE-A843B83F28FD}" destId="{A476033A-906F-432E-A929-28E71A0BDD8B}" srcOrd="0" destOrd="0" parTransId="{9441BFFF-D342-4049-B812-C558102848DF}" sibTransId="{AB14E78D-085C-49E5-A771-2BCDD423C78B}"/>
    <dgm:cxn modelId="{F8519290-B0EC-4C72-92A2-0F38578D8A6B}" type="presOf" srcId="{7B54C28A-EAFA-44E6-8735-2B7D5ACA0C11}" destId="{992736A2-5C87-4BD4-9F36-4366E5738B70}" srcOrd="0" destOrd="0" presId="urn:microsoft.com/office/officeart/2016/7/layout/VerticalSolidActionList"/>
    <dgm:cxn modelId="{FCF5B5BF-1487-4E05-A536-6D08B7AB9736}" srcId="{9B600E61-F1EA-4A68-9642-5F468B4D954F}" destId="{A3FC7991-5DCF-4481-A629-679106726F13}" srcOrd="0" destOrd="0" parTransId="{5FE3C2C7-9A8A-4A86-82BB-75C96F3B25DA}" sibTransId="{670626C6-1FF4-4BE0-8C9B-C14EF2BCB06F}"/>
    <dgm:cxn modelId="{CE54FCD1-3493-4EEE-A202-D081386188EF}" type="presOf" srcId="{3A26AC23-F9BA-4BA9-8371-87FEC0309C21}" destId="{B071B04C-5AC1-4FE8-AE97-A5947A4016B1}" srcOrd="0" destOrd="0" presId="urn:microsoft.com/office/officeart/2016/7/layout/VerticalSolidActionList"/>
    <dgm:cxn modelId="{1670F2D5-4B13-46BF-8C1F-30BAFC31EEB9}" srcId="{7B54C28A-EAFA-44E6-8735-2B7D5ACA0C11}" destId="{99C12ADA-1C3E-48E3-A70B-39B4F673BDEC}" srcOrd="0" destOrd="0" parTransId="{374ACD41-C9E6-4100-A4E4-AA9C8B2DCB35}" sibTransId="{ACC2468E-A0D2-4046-9C52-B1EFD737E0EF}"/>
    <dgm:cxn modelId="{94185AE4-F3BD-45EF-AA4B-474B8AD38F76}" type="presOf" srcId="{9B600E61-F1EA-4A68-9642-5F468B4D954F}" destId="{EC67555C-0419-41CD-ADE6-29ABE5B4A492}" srcOrd="0" destOrd="0" presId="urn:microsoft.com/office/officeart/2016/7/layout/VerticalSolidActionList"/>
    <dgm:cxn modelId="{A1F05DF2-D02A-4FA7-AB92-A491AE3F7425}" type="presOf" srcId="{E2638C7F-0D45-4BEB-BCAE-A843B83F28FD}" destId="{2D183C00-7659-42AD-B3D1-B4D7A0292A71}" srcOrd="0" destOrd="0" presId="urn:microsoft.com/office/officeart/2016/7/layout/VerticalSolidActionList"/>
    <dgm:cxn modelId="{B0DA229E-112A-4C04-BD07-3E4D8FA34B1A}" type="presParOf" srcId="{67BCDC8A-7C9A-4BF2-B919-DA17C5E9E3FC}" destId="{D9920EA5-EBB8-4AAA-82D8-F86AF9288CF9}" srcOrd="0" destOrd="0" presId="urn:microsoft.com/office/officeart/2016/7/layout/VerticalSolidActionList"/>
    <dgm:cxn modelId="{9FC3B58F-9415-48E8-9CB2-2B7C1AB2E488}" type="presParOf" srcId="{D9920EA5-EBB8-4AAA-82D8-F86AF9288CF9}" destId="{B071B04C-5AC1-4FE8-AE97-A5947A4016B1}" srcOrd="0" destOrd="0" presId="urn:microsoft.com/office/officeart/2016/7/layout/VerticalSolidActionList"/>
    <dgm:cxn modelId="{7E1E22F1-C046-4ACF-A7E5-CA0557C4BB30}" type="presParOf" srcId="{D9920EA5-EBB8-4AAA-82D8-F86AF9288CF9}" destId="{C335BE2D-1AF8-442C-8C29-5C59021C481D}" srcOrd="1" destOrd="0" presId="urn:microsoft.com/office/officeart/2016/7/layout/VerticalSolidActionList"/>
    <dgm:cxn modelId="{A3B8B54C-C597-40CE-8802-40FBE630F0CE}" type="presParOf" srcId="{67BCDC8A-7C9A-4BF2-B919-DA17C5E9E3FC}" destId="{BA805DE9-1BB9-4D92-B21F-A0EBC50EEC7E}" srcOrd="1" destOrd="0" presId="urn:microsoft.com/office/officeart/2016/7/layout/VerticalSolidActionList"/>
    <dgm:cxn modelId="{4AFE0E8D-3DCB-4763-A2C4-ED67D6BE6B67}" type="presParOf" srcId="{67BCDC8A-7C9A-4BF2-B919-DA17C5E9E3FC}" destId="{35630437-451B-411F-9195-4E9A8D7BE455}" srcOrd="2" destOrd="0" presId="urn:microsoft.com/office/officeart/2016/7/layout/VerticalSolidActionList"/>
    <dgm:cxn modelId="{06F38F34-C1D6-4E8D-B096-9C2A94BC6ED4}" type="presParOf" srcId="{35630437-451B-411F-9195-4E9A8D7BE455}" destId="{992736A2-5C87-4BD4-9F36-4366E5738B70}" srcOrd="0" destOrd="0" presId="urn:microsoft.com/office/officeart/2016/7/layout/VerticalSolidActionList"/>
    <dgm:cxn modelId="{E254FB84-1347-4C3E-A198-B00711CF320F}" type="presParOf" srcId="{35630437-451B-411F-9195-4E9A8D7BE455}" destId="{7D6B99E8-5F0F-4DFD-A31C-70DB8DCC6661}" srcOrd="1" destOrd="0" presId="urn:microsoft.com/office/officeart/2016/7/layout/VerticalSolidActionList"/>
    <dgm:cxn modelId="{7D0AE568-989E-477D-A052-69319E39C19F}" type="presParOf" srcId="{67BCDC8A-7C9A-4BF2-B919-DA17C5E9E3FC}" destId="{EF677F3C-534F-4B6D-A84F-421C13095DEC}" srcOrd="3" destOrd="0" presId="urn:microsoft.com/office/officeart/2016/7/layout/VerticalSolidActionList"/>
    <dgm:cxn modelId="{9BF4169F-161C-49AD-B993-6AB1DF99974F}" type="presParOf" srcId="{67BCDC8A-7C9A-4BF2-B919-DA17C5E9E3FC}" destId="{FCCCE7BA-4AC9-437C-8AC0-9720137FE379}" srcOrd="4" destOrd="0" presId="urn:microsoft.com/office/officeart/2016/7/layout/VerticalSolidActionList"/>
    <dgm:cxn modelId="{1C6C5B5B-8F7D-4801-B66B-C18C32897456}" type="presParOf" srcId="{FCCCE7BA-4AC9-437C-8AC0-9720137FE379}" destId="{EC67555C-0419-41CD-ADE6-29ABE5B4A492}" srcOrd="0" destOrd="0" presId="urn:microsoft.com/office/officeart/2016/7/layout/VerticalSolidActionList"/>
    <dgm:cxn modelId="{B017535A-F483-4F32-AFEB-4724A982D1E8}" type="presParOf" srcId="{FCCCE7BA-4AC9-437C-8AC0-9720137FE379}" destId="{3BD72460-A8A2-4562-8E91-B3AD620B1D3B}" srcOrd="1" destOrd="0" presId="urn:microsoft.com/office/officeart/2016/7/layout/VerticalSolidActionList"/>
    <dgm:cxn modelId="{EB083B88-4EF7-49AB-8551-F74E3BC53BA9}" type="presParOf" srcId="{67BCDC8A-7C9A-4BF2-B919-DA17C5E9E3FC}" destId="{3EBEDEC4-8B0F-4A06-91FB-ED7E7EBBBA48}" srcOrd="5" destOrd="0" presId="urn:microsoft.com/office/officeart/2016/7/layout/VerticalSolidActionList"/>
    <dgm:cxn modelId="{D750D013-B623-4D1B-8338-A19E1A7BEBA1}" type="presParOf" srcId="{67BCDC8A-7C9A-4BF2-B919-DA17C5E9E3FC}" destId="{ABE33044-D9FA-4217-9DCD-A7E53288F359}" srcOrd="6" destOrd="0" presId="urn:microsoft.com/office/officeart/2016/7/layout/VerticalSolidActionList"/>
    <dgm:cxn modelId="{9D3C11A8-7218-4C2D-879F-6494C0D425B8}" type="presParOf" srcId="{ABE33044-D9FA-4217-9DCD-A7E53288F359}" destId="{2D183C00-7659-42AD-B3D1-B4D7A0292A71}" srcOrd="0" destOrd="0" presId="urn:microsoft.com/office/officeart/2016/7/layout/VerticalSolidActionList"/>
    <dgm:cxn modelId="{2A09317D-5AE5-4B17-8C4E-5DB0A31E0814}" type="presParOf" srcId="{ABE33044-D9FA-4217-9DCD-A7E53288F359}" destId="{0ED324C2-6684-41C9-B536-768214BB1A5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F891AD-E6C7-4431-AC4E-E24C1CE28D8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DBB9ED8-7EF8-4733-9060-F7590DC17E7D}">
      <dgm:prSet/>
      <dgm:spPr/>
      <dgm:t>
        <a:bodyPr/>
        <a:lstStyle/>
        <a:p>
          <a:r>
            <a:rPr lang="en-US" b="1"/>
            <a:t>Conduct</a:t>
          </a:r>
        </a:p>
      </dgm:t>
    </dgm:pt>
    <dgm:pt modelId="{CE472882-445B-42E4-AD5D-272577EB0A12}" type="parTrans" cxnId="{E579A707-AB9F-4798-93DF-B6958FE000AC}">
      <dgm:prSet/>
      <dgm:spPr/>
      <dgm:t>
        <a:bodyPr/>
        <a:lstStyle/>
        <a:p>
          <a:endParaRPr lang="en-US"/>
        </a:p>
      </dgm:t>
    </dgm:pt>
    <dgm:pt modelId="{D604CC10-A2AE-45B1-9529-8F99CF348192}" type="sibTrans" cxnId="{E579A707-AB9F-4798-93DF-B6958FE000AC}">
      <dgm:prSet/>
      <dgm:spPr/>
      <dgm:t>
        <a:bodyPr/>
        <a:lstStyle/>
        <a:p>
          <a:endParaRPr lang="en-US"/>
        </a:p>
      </dgm:t>
    </dgm:pt>
    <dgm:pt modelId="{03DFCA12-4867-45E2-AD14-9B88E442DCA9}">
      <dgm:prSet/>
      <dgm:spPr/>
      <dgm:t>
        <a:bodyPr/>
        <a:lstStyle/>
        <a:p>
          <a:r>
            <a:rPr lang="en-US" b="0"/>
            <a:t>consultations with children across the ten provinces</a:t>
          </a:r>
        </a:p>
      </dgm:t>
    </dgm:pt>
    <dgm:pt modelId="{6843D0F8-043A-40FB-A2ED-A2F615A93DF1}" type="parTrans" cxnId="{F1872EEF-CE1F-4BA0-83D1-3EC9DA0D4F5C}">
      <dgm:prSet/>
      <dgm:spPr/>
      <dgm:t>
        <a:bodyPr/>
        <a:lstStyle/>
        <a:p>
          <a:endParaRPr lang="en-US"/>
        </a:p>
      </dgm:t>
    </dgm:pt>
    <dgm:pt modelId="{16CCEA7B-72EE-4FD3-BCC3-D0869E63854F}" type="sibTrans" cxnId="{F1872EEF-CE1F-4BA0-83D1-3EC9DA0D4F5C}">
      <dgm:prSet/>
      <dgm:spPr/>
      <dgm:t>
        <a:bodyPr/>
        <a:lstStyle/>
        <a:p>
          <a:endParaRPr lang="en-US"/>
        </a:p>
      </dgm:t>
    </dgm:pt>
    <dgm:pt modelId="{173AFC8B-8625-477F-A781-66CD6F671D22}">
      <dgm:prSet/>
      <dgm:spPr/>
      <dgm:t>
        <a:bodyPr/>
        <a:lstStyle/>
        <a:p>
          <a:r>
            <a:rPr lang="en-US" b="1"/>
            <a:t>Ensure</a:t>
          </a:r>
        </a:p>
      </dgm:t>
    </dgm:pt>
    <dgm:pt modelId="{DF76F862-F948-443B-BE2A-808DA2DD357D}" type="parTrans" cxnId="{AE45B227-D520-4D0B-9423-803B5AB292C7}">
      <dgm:prSet/>
      <dgm:spPr/>
      <dgm:t>
        <a:bodyPr/>
        <a:lstStyle/>
        <a:p>
          <a:endParaRPr lang="en-US"/>
        </a:p>
      </dgm:t>
    </dgm:pt>
    <dgm:pt modelId="{88590070-7477-4BDD-BC73-C5D0BBC09B60}" type="sibTrans" cxnId="{AE45B227-D520-4D0B-9423-803B5AB292C7}">
      <dgm:prSet/>
      <dgm:spPr/>
      <dgm:t>
        <a:bodyPr/>
        <a:lstStyle/>
        <a:p>
          <a:endParaRPr lang="en-US"/>
        </a:p>
      </dgm:t>
    </dgm:pt>
    <dgm:pt modelId="{5F8D4E67-784A-43DE-8C14-FA71EA507C4A}">
      <dgm:prSet/>
      <dgm:spPr/>
      <dgm:t>
        <a:bodyPr/>
        <a:lstStyle/>
        <a:p>
          <a:r>
            <a:rPr lang="en-US"/>
            <a:t>inclusive participation of marginalized and vulnerable children.</a:t>
          </a:r>
        </a:p>
      </dgm:t>
    </dgm:pt>
    <dgm:pt modelId="{6A8B5E36-B1F2-41DF-93F9-E41BFBA5806D}" type="parTrans" cxnId="{B26FB115-3308-423C-8B79-BFEF903A62E3}">
      <dgm:prSet/>
      <dgm:spPr/>
      <dgm:t>
        <a:bodyPr/>
        <a:lstStyle/>
        <a:p>
          <a:endParaRPr lang="en-US"/>
        </a:p>
      </dgm:t>
    </dgm:pt>
    <dgm:pt modelId="{5F2B5445-CCF8-498F-A6E8-5301EF89DB53}" type="sibTrans" cxnId="{B26FB115-3308-423C-8B79-BFEF903A62E3}">
      <dgm:prSet/>
      <dgm:spPr/>
      <dgm:t>
        <a:bodyPr/>
        <a:lstStyle/>
        <a:p>
          <a:endParaRPr lang="en-US"/>
        </a:p>
      </dgm:t>
    </dgm:pt>
    <dgm:pt modelId="{A2C51B97-E33C-402E-AA8D-D210F7B234B8}">
      <dgm:prSet/>
      <dgm:spPr/>
      <dgm:t>
        <a:bodyPr/>
        <a:lstStyle/>
        <a:p>
          <a:r>
            <a:rPr lang="en-US" b="1"/>
            <a:t>Document</a:t>
          </a:r>
        </a:p>
      </dgm:t>
    </dgm:pt>
    <dgm:pt modelId="{C3004AA9-D691-477E-8F01-314F4BEECEFC}" type="parTrans" cxnId="{A606CE3B-93D9-47ED-9419-4065F6084E8D}">
      <dgm:prSet/>
      <dgm:spPr/>
      <dgm:t>
        <a:bodyPr/>
        <a:lstStyle/>
        <a:p>
          <a:endParaRPr lang="en-US"/>
        </a:p>
      </dgm:t>
    </dgm:pt>
    <dgm:pt modelId="{49854E12-B27C-40FC-9871-3619B5792560}" type="sibTrans" cxnId="{A606CE3B-93D9-47ED-9419-4065F6084E8D}">
      <dgm:prSet/>
      <dgm:spPr/>
      <dgm:t>
        <a:bodyPr/>
        <a:lstStyle/>
        <a:p>
          <a:endParaRPr lang="en-US"/>
        </a:p>
      </dgm:t>
    </dgm:pt>
    <dgm:pt modelId="{BD96BFB8-7C44-4C29-BB31-7B573DC01A5F}">
      <dgm:prSet/>
      <dgm:spPr/>
      <dgm:t>
        <a:bodyPr/>
        <a:lstStyle/>
        <a:p>
          <a:r>
            <a:rPr lang="en-US"/>
            <a:t>children’s priorities, concerns and recommendations.</a:t>
          </a:r>
        </a:p>
      </dgm:t>
    </dgm:pt>
    <dgm:pt modelId="{E698E59B-EF6C-4A14-9D16-07EA6E9FA7FD}" type="parTrans" cxnId="{149D6AB5-7CCD-4363-9A70-5A5714BA9B31}">
      <dgm:prSet/>
      <dgm:spPr/>
      <dgm:t>
        <a:bodyPr/>
        <a:lstStyle/>
        <a:p>
          <a:endParaRPr lang="en-US"/>
        </a:p>
      </dgm:t>
    </dgm:pt>
    <dgm:pt modelId="{928A02A0-605A-45DC-BF5B-5CAC8CC03DE1}" type="sibTrans" cxnId="{149D6AB5-7CCD-4363-9A70-5A5714BA9B31}">
      <dgm:prSet/>
      <dgm:spPr/>
      <dgm:t>
        <a:bodyPr/>
        <a:lstStyle/>
        <a:p>
          <a:endParaRPr lang="en-US"/>
        </a:p>
      </dgm:t>
    </dgm:pt>
    <dgm:pt modelId="{B12ACD3A-27EA-4867-9F70-EA7007BBE8EA}">
      <dgm:prSet/>
      <dgm:spPr/>
      <dgm:t>
        <a:bodyPr/>
        <a:lstStyle/>
        <a:p>
          <a:r>
            <a:rPr lang="en-US" b="1"/>
            <a:t>Safeguard</a:t>
          </a:r>
        </a:p>
      </dgm:t>
    </dgm:pt>
    <dgm:pt modelId="{31837CCF-7959-46C9-BA51-AE0E8989EE67}" type="parTrans" cxnId="{4BB9136F-5760-4278-B6D5-63F23FF0B688}">
      <dgm:prSet/>
      <dgm:spPr/>
      <dgm:t>
        <a:bodyPr/>
        <a:lstStyle/>
        <a:p>
          <a:endParaRPr lang="en-US"/>
        </a:p>
      </dgm:t>
    </dgm:pt>
    <dgm:pt modelId="{B4D65699-8A3B-4450-A501-8EF4717F7672}" type="sibTrans" cxnId="{4BB9136F-5760-4278-B6D5-63F23FF0B688}">
      <dgm:prSet/>
      <dgm:spPr/>
      <dgm:t>
        <a:bodyPr/>
        <a:lstStyle/>
        <a:p>
          <a:endParaRPr lang="en-US"/>
        </a:p>
      </dgm:t>
    </dgm:pt>
    <dgm:pt modelId="{89EAE56B-54F6-44FD-9878-3AA6D636BD16}">
      <dgm:prSet/>
      <dgm:spPr/>
      <dgm:t>
        <a:bodyPr/>
        <a:lstStyle/>
        <a:p>
          <a:r>
            <a:rPr lang="en-US"/>
            <a:t>children throughout the consultation process.</a:t>
          </a:r>
        </a:p>
      </dgm:t>
    </dgm:pt>
    <dgm:pt modelId="{61C38290-7BCC-4F97-9211-08C3A2E50A67}" type="parTrans" cxnId="{FF8E2AF7-C88F-4C85-86FA-E1D035495FD6}">
      <dgm:prSet/>
      <dgm:spPr/>
      <dgm:t>
        <a:bodyPr/>
        <a:lstStyle/>
        <a:p>
          <a:endParaRPr lang="en-US"/>
        </a:p>
      </dgm:t>
    </dgm:pt>
    <dgm:pt modelId="{A40A093A-4C9A-4031-9A30-734C36D62BA1}" type="sibTrans" cxnId="{FF8E2AF7-C88F-4C85-86FA-E1D035495FD6}">
      <dgm:prSet/>
      <dgm:spPr/>
      <dgm:t>
        <a:bodyPr/>
        <a:lstStyle/>
        <a:p>
          <a:endParaRPr lang="en-US"/>
        </a:p>
      </dgm:t>
    </dgm:pt>
    <dgm:pt modelId="{0F204341-DD38-4D98-BCE1-CF3F1B754D18}">
      <dgm:prSet/>
      <dgm:spPr/>
      <dgm:t>
        <a:bodyPr/>
        <a:lstStyle/>
        <a:p>
          <a:r>
            <a:rPr lang="en-US" b="1"/>
            <a:t>Deploy</a:t>
          </a:r>
        </a:p>
      </dgm:t>
    </dgm:pt>
    <dgm:pt modelId="{B9F601F1-04FF-4FA3-9D50-0876D49EBA05}" type="parTrans" cxnId="{00EA461F-DC4E-4302-9128-7D40A00AF050}">
      <dgm:prSet/>
      <dgm:spPr/>
      <dgm:t>
        <a:bodyPr/>
        <a:lstStyle/>
        <a:p>
          <a:endParaRPr lang="en-US"/>
        </a:p>
      </dgm:t>
    </dgm:pt>
    <dgm:pt modelId="{E2A139E8-B83D-4769-A7AC-3F1C8BD58659}" type="sibTrans" cxnId="{00EA461F-DC4E-4302-9128-7D40A00AF050}">
      <dgm:prSet/>
      <dgm:spPr/>
      <dgm:t>
        <a:bodyPr/>
        <a:lstStyle/>
        <a:p>
          <a:endParaRPr lang="en-US"/>
        </a:p>
      </dgm:t>
    </dgm:pt>
    <dgm:pt modelId="{D4CA9E92-3FBC-483F-A9B7-43FAB70FDF0E}">
      <dgm:prSet/>
      <dgm:spPr/>
      <dgm:t>
        <a:bodyPr/>
        <a:lstStyle/>
        <a:p>
          <a:r>
            <a:rPr lang="en-US" b="1"/>
            <a:t>U-Report </a:t>
          </a:r>
          <a:r>
            <a:rPr lang="en-US"/>
            <a:t>polls for children to express their expectations and views, contribute to the manifesto</a:t>
          </a:r>
        </a:p>
      </dgm:t>
    </dgm:pt>
    <dgm:pt modelId="{EC5DFA1D-C6E9-470E-9C2A-A8FCC8DA5201}" type="parTrans" cxnId="{B2A5D843-7CE8-440A-B280-50A4CAB3B4E1}">
      <dgm:prSet/>
      <dgm:spPr/>
      <dgm:t>
        <a:bodyPr/>
        <a:lstStyle/>
        <a:p>
          <a:endParaRPr lang="en-US"/>
        </a:p>
      </dgm:t>
    </dgm:pt>
    <dgm:pt modelId="{4AE6CDB4-1EF0-4EB1-8DC8-639521D897DD}" type="sibTrans" cxnId="{B2A5D843-7CE8-440A-B280-50A4CAB3B4E1}">
      <dgm:prSet/>
      <dgm:spPr/>
      <dgm:t>
        <a:bodyPr/>
        <a:lstStyle/>
        <a:p>
          <a:endParaRPr lang="en-US"/>
        </a:p>
      </dgm:t>
    </dgm:pt>
    <dgm:pt modelId="{02436FA8-ED09-4757-9B6D-389D2ED2442F}">
      <dgm:prSet/>
      <dgm:spPr/>
      <dgm:t>
        <a:bodyPr/>
        <a:lstStyle/>
        <a:p>
          <a:r>
            <a:rPr lang="en-US" b="1"/>
            <a:t>Disseminate</a:t>
          </a:r>
        </a:p>
        <a:p>
          <a:r>
            <a:rPr lang="en-US"/>
            <a:t>Findings and views expressed by children on different platforms incl. social media and with different stakeholders (media, parties, </a:t>
          </a:r>
          <a:r>
            <a:rPr lang="en-US" err="1"/>
            <a:t>etc</a:t>
          </a:r>
          <a:r>
            <a:rPr lang="en-US"/>
            <a:t>)</a:t>
          </a:r>
        </a:p>
      </dgm:t>
    </dgm:pt>
    <dgm:pt modelId="{E52BBF9B-53A6-4334-B2BF-D9E3486FE08D}" type="parTrans" cxnId="{145ED2A2-E831-4B16-8FC7-F6F72D91A1DD}">
      <dgm:prSet/>
      <dgm:spPr/>
    </dgm:pt>
    <dgm:pt modelId="{5BD8FE0F-3FF7-4209-9F52-7102A33809EC}" type="sibTrans" cxnId="{145ED2A2-E831-4B16-8FC7-F6F72D91A1DD}">
      <dgm:prSet/>
      <dgm:spPr/>
    </dgm:pt>
    <dgm:pt modelId="{056E635C-534F-4030-A356-EED9AC612A14}" type="pres">
      <dgm:prSet presAssocID="{69F891AD-E6C7-4431-AC4E-E24C1CE28D87}" presName="diagram" presStyleCnt="0">
        <dgm:presLayoutVars>
          <dgm:dir/>
          <dgm:resizeHandles val="exact"/>
        </dgm:presLayoutVars>
      </dgm:prSet>
      <dgm:spPr/>
    </dgm:pt>
    <dgm:pt modelId="{6C6128F1-CACE-4A6A-9D3F-AFBC24B74845}" type="pres">
      <dgm:prSet presAssocID="{2DBB9ED8-7EF8-4733-9060-F7590DC17E7D}" presName="node" presStyleLbl="node1" presStyleIdx="0" presStyleCnt="6">
        <dgm:presLayoutVars>
          <dgm:bulletEnabled val="1"/>
        </dgm:presLayoutVars>
      </dgm:prSet>
      <dgm:spPr/>
    </dgm:pt>
    <dgm:pt modelId="{BD12C893-87C3-4DE0-B871-30F39BF2DD35}" type="pres">
      <dgm:prSet presAssocID="{D604CC10-A2AE-45B1-9529-8F99CF348192}" presName="sibTrans" presStyleCnt="0"/>
      <dgm:spPr/>
    </dgm:pt>
    <dgm:pt modelId="{904FC54B-1CA9-48CB-A475-06629FE77629}" type="pres">
      <dgm:prSet presAssocID="{173AFC8B-8625-477F-A781-66CD6F671D22}" presName="node" presStyleLbl="node1" presStyleIdx="1" presStyleCnt="6">
        <dgm:presLayoutVars>
          <dgm:bulletEnabled val="1"/>
        </dgm:presLayoutVars>
      </dgm:prSet>
      <dgm:spPr/>
    </dgm:pt>
    <dgm:pt modelId="{6CC71951-8F08-44B2-85CA-669FBDA84F46}" type="pres">
      <dgm:prSet presAssocID="{88590070-7477-4BDD-BC73-C5D0BBC09B60}" presName="sibTrans" presStyleCnt="0"/>
      <dgm:spPr/>
    </dgm:pt>
    <dgm:pt modelId="{3CCA192D-59A1-4BDD-8FF6-1640EF3B7060}" type="pres">
      <dgm:prSet presAssocID="{A2C51B97-E33C-402E-AA8D-D210F7B234B8}" presName="node" presStyleLbl="node1" presStyleIdx="2" presStyleCnt="6">
        <dgm:presLayoutVars>
          <dgm:bulletEnabled val="1"/>
        </dgm:presLayoutVars>
      </dgm:prSet>
      <dgm:spPr/>
    </dgm:pt>
    <dgm:pt modelId="{3D570932-81DC-46DF-BDB9-97A4106D14EF}" type="pres">
      <dgm:prSet presAssocID="{49854E12-B27C-40FC-9871-3619B5792560}" presName="sibTrans" presStyleCnt="0"/>
      <dgm:spPr/>
    </dgm:pt>
    <dgm:pt modelId="{21CAB1B6-ECD3-426F-916C-4C1A04DB14F2}" type="pres">
      <dgm:prSet presAssocID="{B12ACD3A-27EA-4867-9F70-EA7007BBE8EA}" presName="node" presStyleLbl="node1" presStyleIdx="3" presStyleCnt="6">
        <dgm:presLayoutVars>
          <dgm:bulletEnabled val="1"/>
        </dgm:presLayoutVars>
      </dgm:prSet>
      <dgm:spPr/>
    </dgm:pt>
    <dgm:pt modelId="{67EE0CB5-5C7B-4B69-AA92-DAABAE8420E0}" type="pres">
      <dgm:prSet presAssocID="{B4D65699-8A3B-4450-A501-8EF4717F7672}" presName="sibTrans" presStyleCnt="0"/>
      <dgm:spPr/>
    </dgm:pt>
    <dgm:pt modelId="{F2D3ED79-7698-49B6-9048-03712C06092D}" type="pres">
      <dgm:prSet presAssocID="{0F204341-DD38-4D98-BCE1-CF3F1B754D18}" presName="node" presStyleLbl="node1" presStyleIdx="4" presStyleCnt="6">
        <dgm:presLayoutVars>
          <dgm:bulletEnabled val="1"/>
        </dgm:presLayoutVars>
      </dgm:prSet>
      <dgm:spPr/>
    </dgm:pt>
    <dgm:pt modelId="{943DF56A-EA17-4168-9F46-D2D95311F615}" type="pres">
      <dgm:prSet presAssocID="{E2A139E8-B83D-4769-A7AC-3F1C8BD58659}" presName="sibTrans" presStyleCnt="0"/>
      <dgm:spPr/>
    </dgm:pt>
    <dgm:pt modelId="{450AFE39-BE80-48DD-A191-079F7B5F340D}" type="pres">
      <dgm:prSet presAssocID="{02436FA8-ED09-4757-9B6D-389D2ED2442F}" presName="node" presStyleLbl="node1" presStyleIdx="5" presStyleCnt="6">
        <dgm:presLayoutVars>
          <dgm:bulletEnabled val="1"/>
        </dgm:presLayoutVars>
      </dgm:prSet>
      <dgm:spPr/>
    </dgm:pt>
  </dgm:ptLst>
  <dgm:cxnLst>
    <dgm:cxn modelId="{E579A707-AB9F-4798-93DF-B6958FE000AC}" srcId="{69F891AD-E6C7-4431-AC4E-E24C1CE28D87}" destId="{2DBB9ED8-7EF8-4733-9060-F7590DC17E7D}" srcOrd="0" destOrd="0" parTransId="{CE472882-445B-42E4-AD5D-272577EB0A12}" sibTransId="{D604CC10-A2AE-45B1-9529-8F99CF348192}"/>
    <dgm:cxn modelId="{7788F40C-006C-4CC9-AFD7-D4501CCF698F}" type="presOf" srcId="{03DFCA12-4867-45E2-AD14-9B88E442DCA9}" destId="{6C6128F1-CACE-4A6A-9D3F-AFBC24B74845}" srcOrd="0" destOrd="1" presId="urn:microsoft.com/office/officeart/2005/8/layout/default"/>
    <dgm:cxn modelId="{B26FB115-3308-423C-8B79-BFEF903A62E3}" srcId="{173AFC8B-8625-477F-A781-66CD6F671D22}" destId="{5F8D4E67-784A-43DE-8C14-FA71EA507C4A}" srcOrd="0" destOrd="0" parTransId="{6A8B5E36-B1F2-41DF-93F9-E41BFBA5806D}" sibTransId="{5F2B5445-CCF8-498F-A6E8-5301EF89DB53}"/>
    <dgm:cxn modelId="{00EA461F-DC4E-4302-9128-7D40A00AF050}" srcId="{69F891AD-E6C7-4431-AC4E-E24C1CE28D87}" destId="{0F204341-DD38-4D98-BCE1-CF3F1B754D18}" srcOrd="4" destOrd="0" parTransId="{B9F601F1-04FF-4FA3-9D50-0876D49EBA05}" sibTransId="{E2A139E8-B83D-4769-A7AC-3F1C8BD58659}"/>
    <dgm:cxn modelId="{5CD2E921-EEB8-4F76-B426-4656BFA06828}" type="presOf" srcId="{173AFC8B-8625-477F-A781-66CD6F671D22}" destId="{904FC54B-1CA9-48CB-A475-06629FE77629}" srcOrd="0" destOrd="0" presId="urn:microsoft.com/office/officeart/2005/8/layout/default"/>
    <dgm:cxn modelId="{AE45B227-D520-4D0B-9423-803B5AB292C7}" srcId="{69F891AD-E6C7-4431-AC4E-E24C1CE28D87}" destId="{173AFC8B-8625-477F-A781-66CD6F671D22}" srcOrd="1" destOrd="0" parTransId="{DF76F862-F948-443B-BE2A-808DA2DD357D}" sibTransId="{88590070-7477-4BDD-BC73-C5D0BBC09B60}"/>
    <dgm:cxn modelId="{A606CE3B-93D9-47ED-9419-4065F6084E8D}" srcId="{69F891AD-E6C7-4431-AC4E-E24C1CE28D87}" destId="{A2C51B97-E33C-402E-AA8D-D210F7B234B8}" srcOrd="2" destOrd="0" parTransId="{C3004AA9-D691-477E-8F01-314F4BEECEFC}" sibTransId="{49854E12-B27C-40FC-9871-3619B5792560}"/>
    <dgm:cxn modelId="{F56C5943-1D71-456A-92EF-6076B6FEF333}" type="presOf" srcId="{02436FA8-ED09-4757-9B6D-389D2ED2442F}" destId="{450AFE39-BE80-48DD-A191-079F7B5F340D}" srcOrd="0" destOrd="0" presId="urn:microsoft.com/office/officeart/2005/8/layout/default"/>
    <dgm:cxn modelId="{B2A5D843-7CE8-440A-B280-50A4CAB3B4E1}" srcId="{0F204341-DD38-4D98-BCE1-CF3F1B754D18}" destId="{D4CA9E92-3FBC-483F-A9B7-43FAB70FDF0E}" srcOrd="0" destOrd="0" parTransId="{EC5DFA1D-C6E9-470E-9C2A-A8FCC8DA5201}" sibTransId="{4AE6CDB4-1EF0-4EB1-8DC8-639521D897DD}"/>
    <dgm:cxn modelId="{51292F49-882D-437F-927D-2FA87E96E1A2}" type="presOf" srcId="{D4CA9E92-3FBC-483F-A9B7-43FAB70FDF0E}" destId="{F2D3ED79-7698-49B6-9048-03712C06092D}" srcOrd="0" destOrd="1" presId="urn:microsoft.com/office/officeart/2005/8/layout/default"/>
    <dgm:cxn modelId="{0A7E706D-3822-43E2-A327-82FA2C81FB06}" type="presOf" srcId="{2DBB9ED8-7EF8-4733-9060-F7590DC17E7D}" destId="{6C6128F1-CACE-4A6A-9D3F-AFBC24B74845}" srcOrd="0" destOrd="0" presId="urn:microsoft.com/office/officeart/2005/8/layout/default"/>
    <dgm:cxn modelId="{4BB9136F-5760-4278-B6D5-63F23FF0B688}" srcId="{69F891AD-E6C7-4431-AC4E-E24C1CE28D87}" destId="{B12ACD3A-27EA-4867-9F70-EA7007BBE8EA}" srcOrd="3" destOrd="0" parTransId="{31837CCF-7959-46C9-BA51-AE0E8989EE67}" sibTransId="{B4D65699-8A3B-4450-A501-8EF4717F7672}"/>
    <dgm:cxn modelId="{60D9D551-33DD-4A20-B1A9-634216200ED5}" type="presOf" srcId="{A2C51B97-E33C-402E-AA8D-D210F7B234B8}" destId="{3CCA192D-59A1-4BDD-8FF6-1640EF3B7060}" srcOrd="0" destOrd="0" presId="urn:microsoft.com/office/officeart/2005/8/layout/default"/>
    <dgm:cxn modelId="{A9596692-223D-45B1-91D7-BC1EB688702F}" type="presOf" srcId="{0F204341-DD38-4D98-BCE1-CF3F1B754D18}" destId="{F2D3ED79-7698-49B6-9048-03712C06092D}" srcOrd="0" destOrd="0" presId="urn:microsoft.com/office/officeart/2005/8/layout/default"/>
    <dgm:cxn modelId="{DD33B796-3916-47AF-8A82-6618791EF1A0}" type="presOf" srcId="{BD96BFB8-7C44-4C29-BB31-7B573DC01A5F}" destId="{3CCA192D-59A1-4BDD-8FF6-1640EF3B7060}" srcOrd="0" destOrd="1" presId="urn:microsoft.com/office/officeart/2005/8/layout/default"/>
    <dgm:cxn modelId="{145ED2A2-E831-4B16-8FC7-F6F72D91A1DD}" srcId="{69F891AD-E6C7-4431-AC4E-E24C1CE28D87}" destId="{02436FA8-ED09-4757-9B6D-389D2ED2442F}" srcOrd="5" destOrd="0" parTransId="{E52BBF9B-53A6-4334-B2BF-D9E3486FE08D}" sibTransId="{5BD8FE0F-3FF7-4209-9F52-7102A33809EC}"/>
    <dgm:cxn modelId="{9D69BDB3-344F-4734-9FB5-96454292DB0E}" type="presOf" srcId="{69F891AD-E6C7-4431-AC4E-E24C1CE28D87}" destId="{056E635C-534F-4030-A356-EED9AC612A14}" srcOrd="0" destOrd="0" presId="urn:microsoft.com/office/officeart/2005/8/layout/default"/>
    <dgm:cxn modelId="{149D6AB5-7CCD-4363-9A70-5A5714BA9B31}" srcId="{A2C51B97-E33C-402E-AA8D-D210F7B234B8}" destId="{BD96BFB8-7C44-4C29-BB31-7B573DC01A5F}" srcOrd="0" destOrd="0" parTransId="{E698E59B-EF6C-4A14-9D16-07EA6E9FA7FD}" sibTransId="{928A02A0-605A-45DC-BF5B-5CAC8CC03DE1}"/>
    <dgm:cxn modelId="{C9B736B9-49B8-4C46-A8F3-C12F273E1CDF}" type="presOf" srcId="{B12ACD3A-27EA-4867-9F70-EA7007BBE8EA}" destId="{21CAB1B6-ECD3-426F-916C-4C1A04DB14F2}" srcOrd="0" destOrd="0" presId="urn:microsoft.com/office/officeart/2005/8/layout/default"/>
    <dgm:cxn modelId="{83E110D5-9333-4BB6-B0D0-6CD231A222F3}" type="presOf" srcId="{89EAE56B-54F6-44FD-9878-3AA6D636BD16}" destId="{21CAB1B6-ECD3-426F-916C-4C1A04DB14F2}" srcOrd="0" destOrd="1" presId="urn:microsoft.com/office/officeart/2005/8/layout/default"/>
    <dgm:cxn modelId="{AA7D18DF-69DA-4242-B72B-7B5F90634D00}" type="presOf" srcId="{5F8D4E67-784A-43DE-8C14-FA71EA507C4A}" destId="{904FC54B-1CA9-48CB-A475-06629FE77629}" srcOrd="0" destOrd="1" presId="urn:microsoft.com/office/officeart/2005/8/layout/default"/>
    <dgm:cxn modelId="{F1872EEF-CE1F-4BA0-83D1-3EC9DA0D4F5C}" srcId="{2DBB9ED8-7EF8-4733-9060-F7590DC17E7D}" destId="{03DFCA12-4867-45E2-AD14-9B88E442DCA9}" srcOrd="0" destOrd="0" parTransId="{6843D0F8-043A-40FB-A2ED-A2F615A93DF1}" sibTransId="{16CCEA7B-72EE-4FD3-BCC3-D0869E63854F}"/>
    <dgm:cxn modelId="{FF8E2AF7-C88F-4C85-86FA-E1D035495FD6}" srcId="{B12ACD3A-27EA-4867-9F70-EA7007BBE8EA}" destId="{89EAE56B-54F6-44FD-9878-3AA6D636BD16}" srcOrd="0" destOrd="0" parTransId="{61C38290-7BCC-4F97-9211-08C3A2E50A67}" sibTransId="{A40A093A-4C9A-4031-9A30-734C36D62BA1}"/>
    <dgm:cxn modelId="{068F95AC-A12D-4365-B228-0FBC720227CE}" type="presParOf" srcId="{056E635C-534F-4030-A356-EED9AC612A14}" destId="{6C6128F1-CACE-4A6A-9D3F-AFBC24B74845}" srcOrd="0" destOrd="0" presId="urn:microsoft.com/office/officeart/2005/8/layout/default"/>
    <dgm:cxn modelId="{DEEF43AD-9E70-4819-829A-272C527C56CA}" type="presParOf" srcId="{056E635C-534F-4030-A356-EED9AC612A14}" destId="{BD12C893-87C3-4DE0-B871-30F39BF2DD35}" srcOrd="1" destOrd="0" presId="urn:microsoft.com/office/officeart/2005/8/layout/default"/>
    <dgm:cxn modelId="{7FE7DE42-A6B8-441F-9BDC-5BF2C6F57562}" type="presParOf" srcId="{056E635C-534F-4030-A356-EED9AC612A14}" destId="{904FC54B-1CA9-48CB-A475-06629FE77629}" srcOrd="2" destOrd="0" presId="urn:microsoft.com/office/officeart/2005/8/layout/default"/>
    <dgm:cxn modelId="{408AE43C-6A28-4A31-B66E-B25F1F57EC79}" type="presParOf" srcId="{056E635C-534F-4030-A356-EED9AC612A14}" destId="{6CC71951-8F08-44B2-85CA-669FBDA84F46}" srcOrd="3" destOrd="0" presId="urn:microsoft.com/office/officeart/2005/8/layout/default"/>
    <dgm:cxn modelId="{44888DE3-5571-4FF8-B323-ADB0D324A2CF}" type="presParOf" srcId="{056E635C-534F-4030-A356-EED9AC612A14}" destId="{3CCA192D-59A1-4BDD-8FF6-1640EF3B7060}" srcOrd="4" destOrd="0" presId="urn:microsoft.com/office/officeart/2005/8/layout/default"/>
    <dgm:cxn modelId="{EFCDA53A-DAC9-492F-83A0-BC3302213EA1}" type="presParOf" srcId="{056E635C-534F-4030-A356-EED9AC612A14}" destId="{3D570932-81DC-46DF-BDB9-97A4106D14EF}" srcOrd="5" destOrd="0" presId="urn:microsoft.com/office/officeart/2005/8/layout/default"/>
    <dgm:cxn modelId="{7CECBBE8-F4E2-49F2-BACB-CD2C772111F6}" type="presParOf" srcId="{056E635C-534F-4030-A356-EED9AC612A14}" destId="{21CAB1B6-ECD3-426F-916C-4C1A04DB14F2}" srcOrd="6" destOrd="0" presId="urn:microsoft.com/office/officeart/2005/8/layout/default"/>
    <dgm:cxn modelId="{20999300-86B6-4A3C-B4CA-A0BF9273ED73}" type="presParOf" srcId="{056E635C-534F-4030-A356-EED9AC612A14}" destId="{67EE0CB5-5C7B-4B69-AA92-DAABAE8420E0}" srcOrd="7" destOrd="0" presId="urn:microsoft.com/office/officeart/2005/8/layout/default"/>
    <dgm:cxn modelId="{60F30636-3416-4AB6-BC65-E4213DBAA058}" type="presParOf" srcId="{056E635C-534F-4030-A356-EED9AC612A14}" destId="{F2D3ED79-7698-49B6-9048-03712C06092D}" srcOrd="8" destOrd="0" presId="urn:microsoft.com/office/officeart/2005/8/layout/default"/>
    <dgm:cxn modelId="{348515DB-41AA-4BEA-8898-C490DB449475}" type="presParOf" srcId="{056E635C-534F-4030-A356-EED9AC612A14}" destId="{943DF56A-EA17-4168-9F46-D2D95311F615}" srcOrd="9" destOrd="0" presId="urn:microsoft.com/office/officeart/2005/8/layout/default"/>
    <dgm:cxn modelId="{9DDA2839-8F7B-43F2-8E78-C5D4E790138F}" type="presParOf" srcId="{056E635C-534F-4030-A356-EED9AC612A14}" destId="{450AFE39-BE80-48DD-A191-079F7B5F340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0A25C-DC7C-4DC7-BFA0-1F9F478C7EAC}">
      <dsp:nvSpPr>
        <dsp:cNvPr id="0" name=""/>
        <dsp:cNvSpPr/>
      </dsp:nvSpPr>
      <dsp:spPr>
        <a:xfrm>
          <a:off x="0" y="0"/>
          <a:ext cx="4571996" cy="228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Tripartite Elections scheduled for 13 August 2026. Parliament dissolves in May</a:t>
          </a:r>
          <a:endParaRPr lang="en-US" sz="3200" kern="1200"/>
        </a:p>
      </dsp:txBody>
      <dsp:txXfrm>
        <a:off x="111488" y="111488"/>
        <a:ext cx="4349020" cy="2060864"/>
      </dsp:txXfrm>
    </dsp:sp>
    <dsp:sp modelId="{E0289717-A949-456B-AC66-0AF91EDA3C45}">
      <dsp:nvSpPr>
        <dsp:cNvPr id="0" name=""/>
        <dsp:cNvSpPr/>
      </dsp:nvSpPr>
      <dsp:spPr>
        <a:xfrm>
          <a:off x="0" y="2484745"/>
          <a:ext cx="4571996" cy="271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0320" rIns="113792" bIns="20320" numCol="1" spcCol="1270" anchor="t" anchorCtr="0">
          <a:noAutofit/>
        </a:bodyPr>
        <a:lstStyle/>
        <a:p>
          <a:pPr marL="171450" lvl="1" indent="0" algn="l" defTabSz="711200">
            <a:lnSpc>
              <a:spcPct val="90000"/>
            </a:lnSpc>
            <a:spcBef>
              <a:spcPct val="0"/>
            </a:spcBef>
            <a:spcAft>
              <a:spcPct val="20000"/>
            </a:spcAft>
            <a:buChar char="•"/>
          </a:pPr>
          <a:r>
            <a:rPr lang="en-US" sz="1600" kern="1200"/>
            <a:t>While children are not voters, elections can expose children to risks including violence, exploitation and trauma.</a:t>
          </a:r>
        </a:p>
        <a:p>
          <a:pPr marL="171450" lvl="1" indent="0" algn="l" defTabSz="711200">
            <a:lnSpc>
              <a:spcPct val="90000"/>
            </a:lnSpc>
            <a:spcBef>
              <a:spcPct val="0"/>
            </a:spcBef>
            <a:spcAft>
              <a:spcPct val="20000"/>
            </a:spcAft>
            <a:buChar char="•"/>
          </a:pPr>
          <a:r>
            <a:rPr lang="en-US" sz="1600" kern="1200"/>
            <a:t>Political competition, youth mobilization, misinformation and isolated violence are expected to rise. </a:t>
          </a:r>
        </a:p>
        <a:p>
          <a:pPr marL="171450" lvl="1" indent="0" algn="l" defTabSz="711200">
            <a:lnSpc>
              <a:spcPct val="90000"/>
            </a:lnSpc>
            <a:spcBef>
              <a:spcPct val="0"/>
            </a:spcBef>
            <a:spcAft>
              <a:spcPct val="20000"/>
            </a:spcAft>
            <a:buChar char="•"/>
          </a:pPr>
          <a:r>
            <a:rPr lang="en-US" sz="1600" kern="1200"/>
            <a:t>Opportunity to advocate for child rights and  protection within a rights-based framework.</a:t>
          </a:r>
        </a:p>
        <a:p>
          <a:pPr marL="171450" lvl="1" indent="0" algn="l" defTabSz="711200">
            <a:lnSpc>
              <a:spcPct val="90000"/>
            </a:lnSpc>
            <a:spcBef>
              <a:spcPct val="0"/>
            </a:spcBef>
            <a:spcAft>
              <a:spcPct val="20000"/>
            </a:spcAft>
            <a:buChar char="•"/>
          </a:pPr>
          <a:r>
            <a:rPr lang="en-US" sz="1600" b="1" kern="1200"/>
            <a:t>UNICEF – Prosecutors must uphold neutrality, impartiality and non-partisanship.</a:t>
          </a:r>
          <a:endParaRPr lang="en-US" sz="1600" kern="1200"/>
        </a:p>
        <a:p>
          <a:pPr marL="171450" lvl="1" indent="0" algn="l" defTabSz="711200">
            <a:lnSpc>
              <a:spcPct val="90000"/>
            </a:lnSpc>
            <a:spcBef>
              <a:spcPct val="0"/>
            </a:spcBef>
            <a:spcAft>
              <a:spcPct val="20000"/>
            </a:spcAft>
            <a:buChar char="•"/>
          </a:pPr>
          <a:endParaRPr lang="en-US" sz="1600" kern="1200"/>
        </a:p>
      </dsp:txBody>
      <dsp:txXfrm>
        <a:off x="0" y="2484745"/>
        <a:ext cx="4571996" cy="2715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37F06-7C1D-4B2D-8511-D2C7ED3DBFDA}">
      <dsp:nvSpPr>
        <dsp:cNvPr id="0" name=""/>
        <dsp:cNvSpPr/>
      </dsp:nvSpPr>
      <dsp:spPr>
        <a:xfrm>
          <a:off x="0" y="85890"/>
          <a:ext cx="3748743"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Develop a child-led manifesto reflecting children’s voices.</a:t>
          </a:r>
        </a:p>
      </dsp:txBody>
      <dsp:txXfrm>
        <a:off x="69794" y="155684"/>
        <a:ext cx="3609155" cy="1290152"/>
      </dsp:txXfrm>
    </dsp:sp>
    <dsp:sp modelId="{E4647176-9629-48AF-BC16-FB6210003239}">
      <dsp:nvSpPr>
        <dsp:cNvPr id="0" name=""/>
        <dsp:cNvSpPr/>
      </dsp:nvSpPr>
      <dsp:spPr>
        <a:xfrm>
          <a:off x="0" y="1590510"/>
          <a:ext cx="3748743"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Endorsed internally through UNICEF governance mechanisms.</a:t>
          </a:r>
        </a:p>
      </dsp:txBody>
      <dsp:txXfrm>
        <a:off x="69794" y="1660304"/>
        <a:ext cx="3609155" cy="1290152"/>
      </dsp:txXfrm>
    </dsp:sp>
    <dsp:sp modelId="{71332092-E032-4D52-A6B0-E724016D3B15}">
      <dsp:nvSpPr>
        <dsp:cNvPr id="0" name=""/>
        <dsp:cNvSpPr/>
      </dsp:nvSpPr>
      <dsp:spPr>
        <a:xfrm>
          <a:off x="0" y="3095130"/>
          <a:ext cx="3748743"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Pitch manifesto for voluntary commitment </a:t>
          </a:r>
          <a:r>
            <a:rPr lang="en-US" sz="2600" b="0" kern="1200">
              <a:solidFill>
                <a:schemeClr val="bg1"/>
              </a:solidFill>
            </a:rPr>
            <a:t>of political parties.</a:t>
          </a:r>
        </a:p>
      </dsp:txBody>
      <dsp:txXfrm>
        <a:off x="69794" y="3164924"/>
        <a:ext cx="3609155" cy="1290152"/>
      </dsp:txXfrm>
    </dsp:sp>
    <dsp:sp modelId="{265DA862-DCF2-4AE8-86B5-F613D1455B21}">
      <dsp:nvSpPr>
        <dsp:cNvPr id="0" name=""/>
        <dsp:cNvSpPr/>
      </dsp:nvSpPr>
      <dsp:spPr>
        <a:xfrm>
          <a:off x="0" y="4599751"/>
          <a:ext cx="3748743"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Use as an advocacy tool while </a:t>
          </a:r>
          <a:r>
            <a:rPr lang="en-US" sz="2600" b="0" kern="1200"/>
            <a:t>maintaining</a:t>
          </a:r>
          <a:r>
            <a:rPr lang="en-US" sz="2600" kern="1200"/>
            <a:t> neutrality.</a:t>
          </a:r>
        </a:p>
      </dsp:txBody>
      <dsp:txXfrm>
        <a:off x="69794" y="4669545"/>
        <a:ext cx="3609155" cy="12901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8577A-499C-4841-89AD-C7DF36026F7C}">
      <dsp:nvSpPr>
        <dsp:cNvPr id="0" name=""/>
        <dsp:cNvSpPr/>
      </dsp:nvSpPr>
      <dsp:spPr>
        <a:xfrm>
          <a:off x="1820353" y="862148"/>
          <a:ext cx="388104" cy="91440"/>
        </a:xfrm>
        <a:custGeom>
          <a:avLst/>
          <a:gdLst/>
          <a:ahLst/>
          <a:cxnLst/>
          <a:rect l="0" t="0" r="0" b="0"/>
          <a:pathLst>
            <a:path>
              <a:moveTo>
                <a:pt x="0" y="45720"/>
              </a:moveTo>
              <a:lnTo>
                <a:pt x="3881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937" y="905774"/>
        <a:ext cx="20935" cy="4187"/>
      </dsp:txXfrm>
    </dsp:sp>
    <dsp:sp modelId="{FC51A17D-16F4-4953-99CA-6AD53834C086}">
      <dsp:nvSpPr>
        <dsp:cNvPr id="0" name=""/>
        <dsp:cNvSpPr/>
      </dsp:nvSpPr>
      <dsp:spPr>
        <a:xfrm>
          <a:off x="1699" y="361732"/>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b="1" kern="1200"/>
            <a:t>Social Media Engagement</a:t>
          </a:r>
          <a:endParaRPr lang="en-US" sz="1400" kern="1200"/>
        </a:p>
      </dsp:txBody>
      <dsp:txXfrm>
        <a:off x="1699" y="361732"/>
        <a:ext cx="1820453" cy="1092272"/>
      </dsp:txXfrm>
    </dsp:sp>
    <dsp:sp modelId="{822462F8-C4B8-4128-A27E-BE2B62EB6E85}">
      <dsp:nvSpPr>
        <dsp:cNvPr id="0" name=""/>
        <dsp:cNvSpPr/>
      </dsp:nvSpPr>
      <dsp:spPr>
        <a:xfrm>
          <a:off x="4059511" y="862148"/>
          <a:ext cx="388104" cy="91440"/>
        </a:xfrm>
        <a:custGeom>
          <a:avLst/>
          <a:gdLst/>
          <a:ahLst/>
          <a:cxnLst/>
          <a:rect l="0" t="0" r="0" b="0"/>
          <a:pathLst>
            <a:path>
              <a:moveTo>
                <a:pt x="0" y="45720"/>
              </a:moveTo>
              <a:lnTo>
                <a:pt x="3881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3095" y="905774"/>
        <a:ext cx="20935" cy="4187"/>
      </dsp:txXfrm>
    </dsp:sp>
    <dsp:sp modelId="{2E68FF49-CC56-450A-925D-A1580BED6533}">
      <dsp:nvSpPr>
        <dsp:cNvPr id="0" name=""/>
        <dsp:cNvSpPr/>
      </dsp:nvSpPr>
      <dsp:spPr>
        <a:xfrm>
          <a:off x="2240857" y="361732"/>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kern="1200"/>
            <a:t>Platforms: Facebook, X, Instagram, LinkedIn</a:t>
          </a:r>
        </a:p>
      </dsp:txBody>
      <dsp:txXfrm>
        <a:off x="2240857" y="361732"/>
        <a:ext cx="1820453" cy="1092272"/>
      </dsp:txXfrm>
    </dsp:sp>
    <dsp:sp modelId="{DA06F9A0-9FDF-4637-9877-E6158084DEB8}">
      <dsp:nvSpPr>
        <dsp:cNvPr id="0" name=""/>
        <dsp:cNvSpPr/>
      </dsp:nvSpPr>
      <dsp:spPr>
        <a:xfrm>
          <a:off x="6298669" y="862148"/>
          <a:ext cx="388104" cy="91440"/>
        </a:xfrm>
        <a:custGeom>
          <a:avLst/>
          <a:gdLst/>
          <a:ahLst/>
          <a:cxnLst/>
          <a:rect l="0" t="0" r="0" b="0"/>
          <a:pathLst>
            <a:path>
              <a:moveTo>
                <a:pt x="0" y="45720"/>
              </a:moveTo>
              <a:lnTo>
                <a:pt x="3881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2253" y="905774"/>
        <a:ext cx="20935" cy="4187"/>
      </dsp:txXfrm>
    </dsp:sp>
    <dsp:sp modelId="{1AF0875C-FE21-4913-96E1-EC42C1AC513D}">
      <dsp:nvSpPr>
        <dsp:cNvPr id="0" name=""/>
        <dsp:cNvSpPr/>
      </dsp:nvSpPr>
      <dsp:spPr>
        <a:xfrm>
          <a:off x="4480015" y="361732"/>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kern="1200"/>
            <a:t>Infographics, short videos, voter education content</a:t>
          </a:r>
        </a:p>
      </dsp:txBody>
      <dsp:txXfrm>
        <a:off x="4480015" y="361732"/>
        <a:ext cx="1820453" cy="1092272"/>
      </dsp:txXfrm>
    </dsp:sp>
    <dsp:sp modelId="{3E56CEA0-80D0-4335-BB3A-AC01D4864B33}">
      <dsp:nvSpPr>
        <dsp:cNvPr id="0" name=""/>
        <dsp:cNvSpPr/>
      </dsp:nvSpPr>
      <dsp:spPr>
        <a:xfrm>
          <a:off x="911926" y="1452204"/>
          <a:ext cx="6717474" cy="388104"/>
        </a:xfrm>
        <a:custGeom>
          <a:avLst/>
          <a:gdLst/>
          <a:ahLst/>
          <a:cxnLst/>
          <a:rect l="0" t="0" r="0" b="0"/>
          <a:pathLst>
            <a:path>
              <a:moveTo>
                <a:pt x="6717474" y="0"/>
              </a:moveTo>
              <a:lnTo>
                <a:pt x="6717474" y="211152"/>
              </a:lnTo>
              <a:lnTo>
                <a:pt x="0" y="211152"/>
              </a:lnTo>
              <a:lnTo>
                <a:pt x="0" y="3881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2400" y="1644163"/>
        <a:ext cx="336525" cy="4187"/>
      </dsp:txXfrm>
    </dsp:sp>
    <dsp:sp modelId="{32FA9D7D-3A12-4D5E-8176-23517E3A6F1B}">
      <dsp:nvSpPr>
        <dsp:cNvPr id="0" name=""/>
        <dsp:cNvSpPr/>
      </dsp:nvSpPr>
      <dsp:spPr>
        <a:xfrm>
          <a:off x="6719173" y="361732"/>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kern="1200"/>
            <a:t>Hashtag campaigns, child-rights, myth-busting, live updates</a:t>
          </a:r>
        </a:p>
      </dsp:txBody>
      <dsp:txXfrm>
        <a:off x="6719173" y="361732"/>
        <a:ext cx="1820453" cy="1092272"/>
      </dsp:txXfrm>
    </dsp:sp>
    <dsp:sp modelId="{3C0D8526-C83F-4FF5-AEEA-7B2D7EA1B995}">
      <dsp:nvSpPr>
        <dsp:cNvPr id="0" name=""/>
        <dsp:cNvSpPr/>
      </dsp:nvSpPr>
      <dsp:spPr>
        <a:xfrm>
          <a:off x="1820353" y="2373125"/>
          <a:ext cx="388104" cy="91440"/>
        </a:xfrm>
        <a:custGeom>
          <a:avLst/>
          <a:gdLst/>
          <a:ahLst/>
          <a:cxnLst/>
          <a:rect l="0" t="0" r="0" b="0"/>
          <a:pathLst>
            <a:path>
              <a:moveTo>
                <a:pt x="0" y="45720"/>
              </a:moveTo>
              <a:lnTo>
                <a:pt x="3881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937" y="2416751"/>
        <a:ext cx="20935" cy="4187"/>
      </dsp:txXfrm>
    </dsp:sp>
    <dsp:sp modelId="{557A19B8-AC9D-4CF5-9718-8699A67C55EE}">
      <dsp:nvSpPr>
        <dsp:cNvPr id="0" name=""/>
        <dsp:cNvSpPr/>
      </dsp:nvSpPr>
      <dsp:spPr>
        <a:xfrm>
          <a:off x="1699" y="1872708"/>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b="1" kern="1200"/>
            <a:t>Media Engagement</a:t>
          </a:r>
          <a:endParaRPr lang="en-US" sz="1400" kern="1200"/>
        </a:p>
      </dsp:txBody>
      <dsp:txXfrm>
        <a:off x="1699" y="1872708"/>
        <a:ext cx="1820453" cy="1092272"/>
      </dsp:txXfrm>
    </dsp:sp>
    <dsp:sp modelId="{C5DBDEE1-F272-49F7-B52F-B35237E3A8E9}">
      <dsp:nvSpPr>
        <dsp:cNvPr id="0" name=""/>
        <dsp:cNvSpPr/>
      </dsp:nvSpPr>
      <dsp:spPr>
        <a:xfrm>
          <a:off x="4059511" y="2373125"/>
          <a:ext cx="388104" cy="91440"/>
        </a:xfrm>
        <a:custGeom>
          <a:avLst/>
          <a:gdLst/>
          <a:ahLst/>
          <a:cxnLst/>
          <a:rect l="0" t="0" r="0" b="0"/>
          <a:pathLst>
            <a:path>
              <a:moveTo>
                <a:pt x="0" y="45720"/>
              </a:moveTo>
              <a:lnTo>
                <a:pt x="3881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3095" y="2416751"/>
        <a:ext cx="20935" cy="4187"/>
      </dsp:txXfrm>
    </dsp:sp>
    <dsp:sp modelId="{03DDC20D-2BC7-4A7F-B65D-71ECC67D3BB2}">
      <dsp:nvSpPr>
        <dsp:cNvPr id="0" name=""/>
        <dsp:cNvSpPr/>
      </dsp:nvSpPr>
      <dsp:spPr>
        <a:xfrm>
          <a:off x="2240857" y="1872708"/>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kern="1200"/>
            <a:t>Radio &amp; TV programmes (public, private and community stations)</a:t>
          </a:r>
        </a:p>
      </dsp:txBody>
      <dsp:txXfrm>
        <a:off x="2240857" y="1872708"/>
        <a:ext cx="1820453" cy="1092272"/>
      </dsp:txXfrm>
    </dsp:sp>
    <dsp:sp modelId="{10DD2FF6-9009-4BD7-B54B-8D4D64B0DDC9}">
      <dsp:nvSpPr>
        <dsp:cNvPr id="0" name=""/>
        <dsp:cNvSpPr/>
      </dsp:nvSpPr>
      <dsp:spPr>
        <a:xfrm>
          <a:off x="6298669" y="2373125"/>
          <a:ext cx="388104" cy="91440"/>
        </a:xfrm>
        <a:custGeom>
          <a:avLst/>
          <a:gdLst/>
          <a:ahLst/>
          <a:cxnLst/>
          <a:rect l="0" t="0" r="0" b="0"/>
          <a:pathLst>
            <a:path>
              <a:moveTo>
                <a:pt x="0" y="45720"/>
              </a:moveTo>
              <a:lnTo>
                <a:pt x="3881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2253" y="2416751"/>
        <a:ext cx="20935" cy="4187"/>
      </dsp:txXfrm>
    </dsp:sp>
    <dsp:sp modelId="{0D7D8AEC-385C-480A-B16E-0CABAA324FB4}">
      <dsp:nvSpPr>
        <dsp:cNvPr id="0" name=""/>
        <dsp:cNvSpPr/>
      </dsp:nvSpPr>
      <dsp:spPr>
        <a:xfrm>
          <a:off x="4480015" y="1872708"/>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kern="1200"/>
            <a:t>Press releases, media briefings, interviews</a:t>
          </a:r>
        </a:p>
      </dsp:txBody>
      <dsp:txXfrm>
        <a:off x="4480015" y="1872708"/>
        <a:ext cx="1820453" cy="1092272"/>
      </dsp:txXfrm>
    </dsp:sp>
    <dsp:sp modelId="{BB873533-96F9-4225-A575-486B91898942}">
      <dsp:nvSpPr>
        <dsp:cNvPr id="0" name=""/>
        <dsp:cNvSpPr/>
      </dsp:nvSpPr>
      <dsp:spPr>
        <a:xfrm>
          <a:off x="911926" y="2963181"/>
          <a:ext cx="6717474" cy="388104"/>
        </a:xfrm>
        <a:custGeom>
          <a:avLst/>
          <a:gdLst/>
          <a:ahLst/>
          <a:cxnLst/>
          <a:rect l="0" t="0" r="0" b="0"/>
          <a:pathLst>
            <a:path>
              <a:moveTo>
                <a:pt x="6717474" y="0"/>
              </a:moveTo>
              <a:lnTo>
                <a:pt x="6717474" y="211152"/>
              </a:lnTo>
              <a:lnTo>
                <a:pt x="0" y="211152"/>
              </a:lnTo>
              <a:lnTo>
                <a:pt x="0" y="3881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2400" y="3155139"/>
        <a:ext cx="336525" cy="4187"/>
      </dsp:txXfrm>
    </dsp:sp>
    <dsp:sp modelId="{8CFC8666-F769-430B-9DBE-F22A44106224}">
      <dsp:nvSpPr>
        <dsp:cNvPr id="0" name=""/>
        <dsp:cNvSpPr/>
      </dsp:nvSpPr>
      <dsp:spPr>
        <a:xfrm>
          <a:off x="6719173" y="1872708"/>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kern="1200"/>
            <a:t>Media monitoring/SM listening (</a:t>
          </a:r>
          <a:r>
            <a:rPr lang="en-US" sz="1400" kern="1200" err="1"/>
            <a:t>Talkwalker</a:t>
          </a:r>
          <a:r>
            <a:rPr lang="en-US" sz="1400" kern="1200"/>
            <a:t>)  and misinformation response</a:t>
          </a:r>
        </a:p>
      </dsp:txBody>
      <dsp:txXfrm>
        <a:off x="6719173" y="1872708"/>
        <a:ext cx="1820453" cy="1092272"/>
      </dsp:txXfrm>
    </dsp:sp>
    <dsp:sp modelId="{97D5BD06-05AF-43A9-AED1-28E239E3D12A}">
      <dsp:nvSpPr>
        <dsp:cNvPr id="0" name=""/>
        <dsp:cNvSpPr/>
      </dsp:nvSpPr>
      <dsp:spPr>
        <a:xfrm>
          <a:off x="1820353" y="3884101"/>
          <a:ext cx="388104" cy="91440"/>
        </a:xfrm>
        <a:custGeom>
          <a:avLst/>
          <a:gdLst/>
          <a:ahLst/>
          <a:cxnLst/>
          <a:rect l="0" t="0" r="0" b="0"/>
          <a:pathLst>
            <a:path>
              <a:moveTo>
                <a:pt x="0" y="45720"/>
              </a:moveTo>
              <a:lnTo>
                <a:pt x="3881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937" y="3927728"/>
        <a:ext cx="20935" cy="4187"/>
      </dsp:txXfrm>
    </dsp:sp>
    <dsp:sp modelId="{F5240E48-D468-4B74-907B-42BB4F5C2F4D}">
      <dsp:nvSpPr>
        <dsp:cNvPr id="0" name=""/>
        <dsp:cNvSpPr/>
      </dsp:nvSpPr>
      <dsp:spPr>
        <a:xfrm>
          <a:off x="1699" y="3383685"/>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b="1" kern="1200"/>
            <a:t>Monitoring &amp; Feedback</a:t>
          </a:r>
          <a:endParaRPr lang="en-US" sz="1400" kern="1200"/>
        </a:p>
      </dsp:txBody>
      <dsp:txXfrm>
        <a:off x="1699" y="3383685"/>
        <a:ext cx="1820453" cy="1092272"/>
      </dsp:txXfrm>
    </dsp:sp>
    <dsp:sp modelId="{87D1CFB5-D92D-45F0-BCF1-B314EA3547BD}">
      <dsp:nvSpPr>
        <dsp:cNvPr id="0" name=""/>
        <dsp:cNvSpPr/>
      </dsp:nvSpPr>
      <dsp:spPr>
        <a:xfrm>
          <a:off x="4059511" y="3884101"/>
          <a:ext cx="388104" cy="91440"/>
        </a:xfrm>
        <a:custGeom>
          <a:avLst/>
          <a:gdLst/>
          <a:ahLst/>
          <a:cxnLst/>
          <a:rect l="0" t="0" r="0" b="0"/>
          <a:pathLst>
            <a:path>
              <a:moveTo>
                <a:pt x="0" y="45720"/>
              </a:moveTo>
              <a:lnTo>
                <a:pt x="38810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3095" y="3927728"/>
        <a:ext cx="20935" cy="4187"/>
      </dsp:txXfrm>
    </dsp:sp>
    <dsp:sp modelId="{83A30F4A-E346-46B6-9AB5-091D7556CE51}">
      <dsp:nvSpPr>
        <dsp:cNvPr id="0" name=""/>
        <dsp:cNvSpPr/>
      </dsp:nvSpPr>
      <dsp:spPr>
        <a:xfrm>
          <a:off x="2240857" y="3383685"/>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kern="1200"/>
            <a:t>Social media analytics and audience feedback</a:t>
          </a:r>
        </a:p>
      </dsp:txBody>
      <dsp:txXfrm>
        <a:off x="2240857" y="3383685"/>
        <a:ext cx="1820453" cy="1092272"/>
      </dsp:txXfrm>
    </dsp:sp>
    <dsp:sp modelId="{E7D399FF-C9E9-4555-A7C4-60EC570D4D52}">
      <dsp:nvSpPr>
        <dsp:cNvPr id="0" name=""/>
        <dsp:cNvSpPr/>
      </dsp:nvSpPr>
      <dsp:spPr>
        <a:xfrm>
          <a:off x="4480015" y="3383685"/>
          <a:ext cx="1820453" cy="1092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04" tIns="93635" rIns="89204" bIns="93635" numCol="1" spcCol="1270" anchor="ctr" anchorCtr="0">
          <a:noAutofit/>
        </a:bodyPr>
        <a:lstStyle/>
        <a:p>
          <a:pPr marL="0" lvl="0" indent="0" algn="ctr" defTabSz="622300">
            <a:lnSpc>
              <a:spcPct val="90000"/>
            </a:lnSpc>
            <a:spcBef>
              <a:spcPct val="0"/>
            </a:spcBef>
            <a:spcAft>
              <a:spcPct val="35000"/>
            </a:spcAft>
            <a:buNone/>
          </a:pPr>
          <a:r>
            <a:rPr lang="en-US" sz="1400" kern="1200"/>
            <a:t>Community call-ins and rapid response mechanisms</a:t>
          </a:r>
        </a:p>
      </dsp:txBody>
      <dsp:txXfrm>
        <a:off x="4480015" y="3383685"/>
        <a:ext cx="1820453" cy="10922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2A1BA-64DC-44C7-8E04-167C7B43ED8D}">
      <dsp:nvSpPr>
        <dsp:cNvPr id="0" name=""/>
        <dsp:cNvSpPr/>
      </dsp:nvSpPr>
      <dsp:spPr>
        <a:xfrm>
          <a:off x="429570" y="472"/>
          <a:ext cx="3346456" cy="20078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Real‑time monitoring</a:t>
          </a:r>
          <a:r>
            <a:rPr lang="en-US" sz="2500" kern="1200"/>
            <a:t> via helpline, social listening, CSO observers and district structures.</a:t>
          </a:r>
        </a:p>
      </dsp:txBody>
      <dsp:txXfrm>
        <a:off x="429570" y="472"/>
        <a:ext cx="3346456" cy="2007873"/>
      </dsp:txXfrm>
    </dsp:sp>
    <dsp:sp modelId="{583D5263-8EF0-4129-A9FB-EB10E4430BF4}">
      <dsp:nvSpPr>
        <dsp:cNvPr id="0" name=""/>
        <dsp:cNvSpPr/>
      </dsp:nvSpPr>
      <dsp:spPr>
        <a:xfrm>
          <a:off x="4110672" y="472"/>
          <a:ext cx="3346456" cy="20078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Referral pathways</a:t>
          </a:r>
          <a:r>
            <a:rPr lang="en-US" sz="2500" kern="1200"/>
            <a:t> activated violence, neglect, exploitation, digital safety concerns.</a:t>
          </a:r>
        </a:p>
      </dsp:txBody>
      <dsp:txXfrm>
        <a:off x="4110672" y="472"/>
        <a:ext cx="3346456" cy="2007873"/>
      </dsp:txXfrm>
    </dsp:sp>
    <dsp:sp modelId="{C09B820C-B3FD-4AE6-AE2D-33788AC23148}">
      <dsp:nvSpPr>
        <dsp:cNvPr id="0" name=""/>
        <dsp:cNvSpPr/>
      </dsp:nvSpPr>
      <dsp:spPr>
        <a:xfrm>
          <a:off x="429570" y="2342991"/>
          <a:ext cx="3346456" cy="20078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Rapid advocacy</a:t>
          </a:r>
          <a:r>
            <a:rPr lang="en-US" sz="2500" kern="1200"/>
            <a:t> targeting authorities, media and community structures.</a:t>
          </a:r>
        </a:p>
      </dsp:txBody>
      <dsp:txXfrm>
        <a:off x="429570" y="2342991"/>
        <a:ext cx="3346456" cy="2007873"/>
      </dsp:txXfrm>
    </dsp:sp>
    <dsp:sp modelId="{39A7E09A-7DAB-44A5-A1B9-48A765D1B192}">
      <dsp:nvSpPr>
        <dsp:cNvPr id="0" name=""/>
        <dsp:cNvSpPr/>
      </dsp:nvSpPr>
      <dsp:spPr>
        <a:xfrm>
          <a:off x="4110672" y="2342991"/>
          <a:ext cx="3346456" cy="20078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Daily analysis &amp; escalation</a:t>
          </a:r>
          <a:r>
            <a:rPr lang="en-US" sz="2500" kern="1200"/>
            <a:t> through UN system coordination structures.</a:t>
          </a:r>
        </a:p>
      </dsp:txBody>
      <dsp:txXfrm>
        <a:off x="4110672" y="2342991"/>
        <a:ext cx="3346456" cy="2007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41A4-2EE4-48C0-9B1B-0A75FAF2FE04}">
      <dsp:nvSpPr>
        <dsp:cNvPr id="0" name=""/>
        <dsp:cNvSpPr/>
      </dsp:nvSpPr>
      <dsp:spPr>
        <a:xfrm>
          <a:off x="0" y="3026111"/>
          <a:ext cx="2048967" cy="6620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23" tIns="163576" rIns="145723" bIns="163576" numCol="1" spcCol="1270" anchor="ctr" anchorCtr="0">
          <a:noAutofit/>
        </a:bodyPr>
        <a:lstStyle/>
        <a:p>
          <a:pPr marL="0" lvl="0" indent="0" algn="ctr" defTabSz="1022350">
            <a:lnSpc>
              <a:spcPct val="90000"/>
            </a:lnSpc>
            <a:spcBef>
              <a:spcPct val="0"/>
            </a:spcBef>
            <a:spcAft>
              <a:spcPct val="35000"/>
            </a:spcAft>
            <a:buNone/>
          </a:pPr>
          <a:r>
            <a:rPr lang="en-US" sz="2300" b="1" kern="1200"/>
            <a:t>Engage</a:t>
          </a:r>
        </a:p>
      </dsp:txBody>
      <dsp:txXfrm>
        <a:off x="0" y="3026111"/>
        <a:ext cx="2048967" cy="662039"/>
      </dsp:txXfrm>
    </dsp:sp>
    <dsp:sp modelId="{74B28DF9-DFE2-499E-B230-C7F8490B62F0}">
      <dsp:nvSpPr>
        <dsp:cNvPr id="0" name=""/>
        <dsp:cNvSpPr/>
      </dsp:nvSpPr>
      <dsp:spPr>
        <a:xfrm>
          <a:off x="2048967" y="3026111"/>
          <a:ext cx="6146903" cy="6620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688" tIns="177800" rIns="124688" bIns="177800" numCol="1" spcCol="1270" anchor="ctr" anchorCtr="0">
          <a:noAutofit/>
        </a:bodyPr>
        <a:lstStyle/>
        <a:p>
          <a:pPr marL="0" lvl="0" indent="0" algn="l" defTabSz="622300">
            <a:lnSpc>
              <a:spcPct val="90000"/>
            </a:lnSpc>
            <a:spcBef>
              <a:spcPct val="0"/>
            </a:spcBef>
            <a:spcAft>
              <a:spcPct val="35000"/>
            </a:spcAft>
            <a:buNone/>
          </a:pPr>
          <a:r>
            <a:rPr lang="en-US" sz="1400" kern="1200"/>
            <a:t>key national stakeholders around a child-centered election agenda.</a:t>
          </a:r>
        </a:p>
      </dsp:txBody>
      <dsp:txXfrm>
        <a:off x="2048967" y="3026111"/>
        <a:ext cx="6146903" cy="662039"/>
      </dsp:txXfrm>
    </dsp:sp>
    <dsp:sp modelId="{B50328BF-F783-4CA4-AEC6-0CDDEC341A6A}">
      <dsp:nvSpPr>
        <dsp:cNvPr id="0" name=""/>
        <dsp:cNvSpPr/>
      </dsp:nvSpPr>
      <dsp:spPr>
        <a:xfrm rot="10800000">
          <a:off x="0" y="2017825"/>
          <a:ext cx="2048967" cy="101821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23" tIns="163576" rIns="145723" bIns="163576" numCol="1" spcCol="1270" anchor="ctr" anchorCtr="0">
          <a:noAutofit/>
        </a:bodyPr>
        <a:lstStyle/>
        <a:p>
          <a:pPr marL="0" lvl="0" indent="0" algn="ctr" defTabSz="1022350">
            <a:lnSpc>
              <a:spcPct val="90000"/>
            </a:lnSpc>
            <a:spcBef>
              <a:spcPct val="0"/>
            </a:spcBef>
            <a:spcAft>
              <a:spcPct val="35000"/>
            </a:spcAft>
            <a:buNone/>
          </a:pPr>
          <a:r>
            <a:rPr lang="en-US" sz="2300" b="1" kern="1200"/>
            <a:t>Support</a:t>
          </a:r>
        </a:p>
      </dsp:txBody>
      <dsp:txXfrm rot="-10800000">
        <a:off x="0" y="2017825"/>
        <a:ext cx="2048967" cy="661840"/>
      </dsp:txXfrm>
    </dsp:sp>
    <dsp:sp modelId="{CE902DEF-DD75-40CB-845C-85D8971E989F}">
      <dsp:nvSpPr>
        <dsp:cNvPr id="0" name=""/>
        <dsp:cNvSpPr/>
      </dsp:nvSpPr>
      <dsp:spPr>
        <a:xfrm>
          <a:off x="2048967" y="2017825"/>
          <a:ext cx="6146903" cy="661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688" tIns="177800" rIns="124688" bIns="177800" numCol="1" spcCol="1270" anchor="ctr" anchorCtr="0">
          <a:noAutofit/>
        </a:bodyPr>
        <a:lstStyle/>
        <a:p>
          <a:pPr marL="0" lvl="0" indent="0" algn="l" defTabSz="622300">
            <a:lnSpc>
              <a:spcPct val="90000"/>
            </a:lnSpc>
            <a:spcBef>
              <a:spcPct val="0"/>
            </a:spcBef>
            <a:spcAft>
              <a:spcPct val="35000"/>
            </a:spcAft>
            <a:buNone/>
          </a:pPr>
          <a:r>
            <a:rPr lang="en-US" sz="1400" kern="1200"/>
            <a:t>healing and recovery for children affected by election-related </a:t>
          </a:r>
          <a:r>
            <a:rPr lang="en-US" sz="1400" kern="1200">
              <a:solidFill>
                <a:schemeClr val="tx1"/>
              </a:solidFill>
            </a:rPr>
            <a:t>violence (MHPSS).</a:t>
          </a:r>
        </a:p>
      </dsp:txBody>
      <dsp:txXfrm>
        <a:off x="2048967" y="2017825"/>
        <a:ext cx="6146903" cy="661840"/>
      </dsp:txXfrm>
    </dsp:sp>
    <dsp:sp modelId="{4EDA32A8-CF67-47F3-A3AF-0E7A840BE6D0}">
      <dsp:nvSpPr>
        <dsp:cNvPr id="0" name=""/>
        <dsp:cNvSpPr/>
      </dsp:nvSpPr>
      <dsp:spPr>
        <a:xfrm rot="10800000">
          <a:off x="0" y="1009540"/>
          <a:ext cx="2048967" cy="101821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23" tIns="163576" rIns="145723" bIns="163576" numCol="1" spcCol="1270" anchor="ctr" anchorCtr="0">
          <a:noAutofit/>
        </a:bodyPr>
        <a:lstStyle/>
        <a:p>
          <a:pPr marL="0" lvl="0" indent="0" algn="ctr" defTabSz="1022350">
            <a:lnSpc>
              <a:spcPct val="90000"/>
            </a:lnSpc>
            <a:spcBef>
              <a:spcPct val="0"/>
            </a:spcBef>
            <a:spcAft>
              <a:spcPct val="35000"/>
            </a:spcAft>
            <a:buNone/>
          </a:pPr>
          <a:r>
            <a:rPr lang="en-US" sz="2300" b="1" kern="1200"/>
            <a:t>Promote</a:t>
          </a:r>
        </a:p>
      </dsp:txBody>
      <dsp:txXfrm rot="-10800000">
        <a:off x="0" y="1009540"/>
        <a:ext cx="2048967" cy="661840"/>
      </dsp:txXfrm>
    </dsp:sp>
    <dsp:sp modelId="{15F0255F-5F4D-4C76-A0F3-9092DED8E657}">
      <dsp:nvSpPr>
        <dsp:cNvPr id="0" name=""/>
        <dsp:cNvSpPr/>
      </dsp:nvSpPr>
      <dsp:spPr>
        <a:xfrm>
          <a:off x="2048967" y="1009540"/>
          <a:ext cx="6146903" cy="661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688" tIns="177800" rIns="124688" bIns="177800" numCol="1" spcCol="1270" anchor="ctr" anchorCtr="0">
          <a:noAutofit/>
        </a:bodyPr>
        <a:lstStyle/>
        <a:p>
          <a:pPr marL="0" lvl="0" indent="0" algn="l" defTabSz="622300">
            <a:lnSpc>
              <a:spcPct val="90000"/>
            </a:lnSpc>
            <a:spcBef>
              <a:spcPct val="0"/>
            </a:spcBef>
            <a:spcAft>
              <a:spcPct val="35000"/>
            </a:spcAft>
            <a:buNone/>
          </a:pPr>
          <a:r>
            <a:rPr lang="en-US" sz="1400" kern="1200"/>
            <a:t>child protection and safeguarding in the electoral context.</a:t>
          </a:r>
        </a:p>
      </dsp:txBody>
      <dsp:txXfrm>
        <a:off x="2048967" y="1009540"/>
        <a:ext cx="6146903" cy="661840"/>
      </dsp:txXfrm>
    </dsp:sp>
    <dsp:sp modelId="{FE8725C3-1966-445E-BDDD-1A53AD282D3A}">
      <dsp:nvSpPr>
        <dsp:cNvPr id="0" name=""/>
        <dsp:cNvSpPr/>
      </dsp:nvSpPr>
      <dsp:spPr>
        <a:xfrm rot="10800000">
          <a:off x="0" y="1254"/>
          <a:ext cx="2048967" cy="101821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23" tIns="163576" rIns="145723" bIns="163576" numCol="1" spcCol="1270" anchor="ctr" anchorCtr="0">
          <a:noAutofit/>
        </a:bodyPr>
        <a:lstStyle/>
        <a:p>
          <a:pPr marL="0" lvl="0" indent="0" algn="ctr" defTabSz="1022350">
            <a:lnSpc>
              <a:spcPct val="90000"/>
            </a:lnSpc>
            <a:spcBef>
              <a:spcPct val="0"/>
            </a:spcBef>
            <a:spcAft>
              <a:spcPct val="35000"/>
            </a:spcAft>
            <a:buNone/>
          </a:pPr>
          <a:r>
            <a:rPr lang="en-US" sz="2300" b="1" kern="1200"/>
            <a:t>Ensure</a:t>
          </a:r>
        </a:p>
      </dsp:txBody>
      <dsp:txXfrm rot="-10800000">
        <a:off x="0" y="1254"/>
        <a:ext cx="2048967" cy="661840"/>
      </dsp:txXfrm>
    </dsp:sp>
    <dsp:sp modelId="{9671C643-4DF1-41F1-815A-7DC6B0EC5819}">
      <dsp:nvSpPr>
        <dsp:cNvPr id="0" name=""/>
        <dsp:cNvSpPr/>
      </dsp:nvSpPr>
      <dsp:spPr>
        <a:xfrm>
          <a:off x="2048967" y="1254"/>
          <a:ext cx="6146903" cy="661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688" tIns="177800" rIns="124688" bIns="177800" numCol="1" spcCol="1270" anchor="ctr" anchorCtr="0">
          <a:noAutofit/>
        </a:bodyPr>
        <a:lstStyle/>
        <a:p>
          <a:pPr marL="0" lvl="0" indent="0" algn="l" defTabSz="622300">
            <a:lnSpc>
              <a:spcPct val="90000"/>
            </a:lnSpc>
            <a:spcBef>
              <a:spcPct val="0"/>
            </a:spcBef>
            <a:spcAft>
              <a:spcPct val="35000"/>
            </a:spcAft>
            <a:buNone/>
          </a:pPr>
          <a:r>
            <a:rPr lang="en-US" sz="1400" kern="1200"/>
            <a:t>children’s rights are protected and respected </a:t>
          </a:r>
          <a:r>
            <a:rPr lang="en-US" sz="1400" kern="1200">
              <a:solidFill>
                <a:schemeClr val="tx1"/>
              </a:solidFill>
            </a:rPr>
            <a:t>before, </a:t>
          </a:r>
          <a:r>
            <a:rPr lang="en-US" sz="1400" kern="1200"/>
            <a:t>during and post-elections.</a:t>
          </a:r>
        </a:p>
      </dsp:txBody>
      <dsp:txXfrm>
        <a:off x="2048967" y="1254"/>
        <a:ext cx="6146903" cy="661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64C6B-9267-41D2-A65A-3B36F8A91188}">
      <dsp:nvSpPr>
        <dsp:cNvPr id="0" name=""/>
        <dsp:cNvSpPr/>
      </dsp:nvSpPr>
      <dsp:spPr>
        <a:xfrm>
          <a:off x="0" y="526089"/>
          <a:ext cx="4161060" cy="416106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6380FF-14C6-4E39-9803-7B2AB8AB0973}">
      <dsp:nvSpPr>
        <dsp:cNvPr id="0" name=""/>
        <dsp:cNvSpPr/>
      </dsp:nvSpPr>
      <dsp:spPr>
        <a:xfrm>
          <a:off x="270468" y="796558"/>
          <a:ext cx="1664424" cy="1664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Neutrality: </a:t>
          </a:r>
          <a:r>
            <a:rPr lang="en-US" sz="1500" kern="1200"/>
            <a:t>UNICEF does not align with any political party, political group or candidate</a:t>
          </a:r>
        </a:p>
      </dsp:txBody>
      <dsp:txXfrm>
        <a:off x="351718" y="877808"/>
        <a:ext cx="1501924" cy="1501924"/>
      </dsp:txXfrm>
    </dsp:sp>
    <dsp:sp modelId="{53025DB2-2FAD-4B77-81A7-516D83222411}">
      <dsp:nvSpPr>
        <dsp:cNvPr id="0" name=""/>
        <dsp:cNvSpPr/>
      </dsp:nvSpPr>
      <dsp:spPr>
        <a:xfrm>
          <a:off x="2226167" y="796558"/>
          <a:ext cx="1664424" cy="1664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Impartiality: </a:t>
          </a:r>
          <a:r>
            <a:rPr lang="en-US" sz="1500" kern="1200"/>
            <a:t>Advocacy based solely on children’s rights and needs.</a:t>
          </a:r>
        </a:p>
      </dsp:txBody>
      <dsp:txXfrm>
        <a:off x="2307417" y="877808"/>
        <a:ext cx="1501924" cy="1501924"/>
      </dsp:txXfrm>
    </dsp:sp>
    <dsp:sp modelId="{43FAC370-B793-4CA6-9645-4053992F2E43}">
      <dsp:nvSpPr>
        <dsp:cNvPr id="0" name=""/>
        <dsp:cNvSpPr/>
      </dsp:nvSpPr>
      <dsp:spPr>
        <a:xfrm>
          <a:off x="270468" y="2752256"/>
          <a:ext cx="1664424" cy="1664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Non-partisanship: </a:t>
          </a:r>
          <a:r>
            <a:rPr lang="en-US" sz="1500" kern="1200"/>
            <a:t>No endorsement or opposition of political actors.</a:t>
          </a:r>
        </a:p>
      </dsp:txBody>
      <dsp:txXfrm>
        <a:off x="351718" y="2833506"/>
        <a:ext cx="1501924" cy="1501924"/>
      </dsp:txXfrm>
    </dsp:sp>
    <dsp:sp modelId="{4295F0A6-84EE-4CE6-B300-ABF863011A0E}">
      <dsp:nvSpPr>
        <dsp:cNvPr id="0" name=""/>
        <dsp:cNvSpPr/>
      </dsp:nvSpPr>
      <dsp:spPr>
        <a:xfrm>
          <a:off x="2226167" y="2752256"/>
          <a:ext cx="1664424" cy="1664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Do No Harm and Chil Safeguarding </a:t>
          </a:r>
          <a:r>
            <a:rPr lang="en-US" sz="1500" kern="1200"/>
            <a:t>at all times.</a:t>
          </a:r>
        </a:p>
      </dsp:txBody>
      <dsp:txXfrm>
        <a:off x="2307417" y="2833506"/>
        <a:ext cx="1501924" cy="1501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5850-2098-4522-B826-31F196C6B41B}">
      <dsp:nvSpPr>
        <dsp:cNvPr id="0" name=""/>
        <dsp:cNvSpPr/>
      </dsp:nvSpPr>
      <dsp:spPr>
        <a:xfrm>
          <a:off x="9953" y="55492"/>
          <a:ext cx="2115272" cy="6345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154" tIns="167154" rIns="167154" bIns="167154" numCol="1" spcCol="1270" anchor="ctr" anchorCtr="0">
          <a:noAutofit/>
        </a:bodyPr>
        <a:lstStyle/>
        <a:p>
          <a:pPr marL="0" lvl="0" indent="0" algn="ctr" defTabSz="1066800">
            <a:lnSpc>
              <a:spcPct val="90000"/>
            </a:lnSpc>
            <a:spcBef>
              <a:spcPct val="0"/>
            </a:spcBef>
            <a:spcAft>
              <a:spcPct val="35000"/>
            </a:spcAft>
            <a:buNone/>
          </a:pPr>
          <a:r>
            <a:rPr lang="en-US" sz="2400" b="1" kern="1200"/>
            <a:t>Advocate</a:t>
          </a:r>
        </a:p>
      </dsp:txBody>
      <dsp:txXfrm>
        <a:off x="9953" y="55492"/>
        <a:ext cx="2115272" cy="634581"/>
      </dsp:txXfrm>
    </dsp:sp>
    <dsp:sp modelId="{275F2344-85D0-4636-B081-D8B84A62941B}">
      <dsp:nvSpPr>
        <dsp:cNvPr id="0" name=""/>
        <dsp:cNvSpPr/>
      </dsp:nvSpPr>
      <dsp:spPr>
        <a:xfrm>
          <a:off x="9953" y="690074"/>
          <a:ext cx="2115272" cy="42375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942" tIns="208942" rIns="208942" bIns="208942" numCol="1" spcCol="1270" anchor="t" anchorCtr="0">
          <a:noAutofit/>
        </a:bodyPr>
        <a:lstStyle/>
        <a:p>
          <a:pPr marL="0" lvl="0" indent="0" algn="l" defTabSz="1066800">
            <a:lnSpc>
              <a:spcPct val="90000"/>
            </a:lnSpc>
            <a:spcBef>
              <a:spcPct val="0"/>
            </a:spcBef>
            <a:spcAft>
              <a:spcPct val="35000"/>
            </a:spcAft>
            <a:buNone/>
          </a:pPr>
          <a:r>
            <a:rPr lang="en-US" sz="2400" b="0" kern="1200"/>
            <a:t>for child-sensitive policies and campaigns before, during and after elections.</a:t>
          </a:r>
        </a:p>
      </dsp:txBody>
      <dsp:txXfrm>
        <a:off x="9953" y="690074"/>
        <a:ext cx="2115272" cy="4237595"/>
      </dsp:txXfrm>
    </dsp:sp>
    <dsp:sp modelId="{844F691F-3E81-4346-9554-9E37C1D0D69E}">
      <dsp:nvSpPr>
        <dsp:cNvPr id="0" name=""/>
        <dsp:cNvSpPr/>
      </dsp:nvSpPr>
      <dsp:spPr>
        <a:xfrm>
          <a:off x="2233015" y="55492"/>
          <a:ext cx="2115272" cy="6345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154" tIns="167154" rIns="167154" bIns="167154" numCol="1" spcCol="1270" anchor="ctr" anchorCtr="0">
          <a:noAutofit/>
        </a:bodyPr>
        <a:lstStyle/>
        <a:p>
          <a:pPr marL="0" lvl="0" indent="0" algn="ctr" defTabSz="1066800">
            <a:lnSpc>
              <a:spcPct val="90000"/>
            </a:lnSpc>
            <a:spcBef>
              <a:spcPct val="0"/>
            </a:spcBef>
            <a:spcAft>
              <a:spcPct val="35000"/>
            </a:spcAft>
            <a:buNone/>
          </a:pPr>
          <a:r>
            <a:rPr lang="en-US" sz="2400" b="1" kern="1200"/>
            <a:t>Promote</a:t>
          </a:r>
        </a:p>
      </dsp:txBody>
      <dsp:txXfrm>
        <a:off x="2233015" y="55492"/>
        <a:ext cx="2115272" cy="634581"/>
      </dsp:txXfrm>
    </dsp:sp>
    <dsp:sp modelId="{67851920-8647-45CF-80D5-A5A8BC843B47}">
      <dsp:nvSpPr>
        <dsp:cNvPr id="0" name=""/>
        <dsp:cNvSpPr/>
      </dsp:nvSpPr>
      <dsp:spPr>
        <a:xfrm>
          <a:off x="2233015" y="690074"/>
          <a:ext cx="2115272" cy="42375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942" tIns="208942" rIns="208942" bIns="208942" numCol="1" spcCol="1270" anchor="t" anchorCtr="0">
          <a:noAutofit/>
        </a:bodyPr>
        <a:lstStyle/>
        <a:p>
          <a:pPr marL="0" lvl="0" indent="0" algn="l" defTabSz="1066800">
            <a:lnSpc>
              <a:spcPct val="90000"/>
            </a:lnSpc>
            <a:spcBef>
              <a:spcPct val="0"/>
            </a:spcBef>
            <a:spcAft>
              <a:spcPct val="35000"/>
            </a:spcAft>
            <a:buNone/>
          </a:pPr>
          <a:r>
            <a:rPr lang="en-US" sz="2400" kern="1200"/>
            <a:t>the Children’s Code Act as the guiding framework.</a:t>
          </a:r>
        </a:p>
      </dsp:txBody>
      <dsp:txXfrm>
        <a:off x="2233015" y="690074"/>
        <a:ext cx="2115272" cy="4237595"/>
      </dsp:txXfrm>
    </dsp:sp>
    <dsp:sp modelId="{2D629C4B-8359-4188-AF9B-779AC750C9D5}">
      <dsp:nvSpPr>
        <dsp:cNvPr id="0" name=""/>
        <dsp:cNvSpPr/>
      </dsp:nvSpPr>
      <dsp:spPr>
        <a:xfrm>
          <a:off x="4456077" y="55492"/>
          <a:ext cx="2115272" cy="6345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154" tIns="167154" rIns="167154" bIns="167154" numCol="1" spcCol="1270" anchor="ctr" anchorCtr="0">
          <a:noAutofit/>
        </a:bodyPr>
        <a:lstStyle/>
        <a:p>
          <a:pPr marL="0" lvl="0" indent="0" algn="ctr" defTabSz="1066800">
            <a:lnSpc>
              <a:spcPct val="90000"/>
            </a:lnSpc>
            <a:spcBef>
              <a:spcPct val="0"/>
            </a:spcBef>
            <a:spcAft>
              <a:spcPct val="35000"/>
            </a:spcAft>
            <a:buNone/>
          </a:pPr>
          <a:r>
            <a:rPr lang="en-US" sz="2400" b="1" kern="1200"/>
            <a:t>Encourage</a:t>
          </a:r>
        </a:p>
      </dsp:txBody>
      <dsp:txXfrm>
        <a:off x="4456077" y="55492"/>
        <a:ext cx="2115272" cy="634581"/>
      </dsp:txXfrm>
    </dsp:sp>
    <dsp:sp modelId="{789432D2-8E14-4C30-93FE-5F87841A9104}">
      <dsp:nvSpPr>
        <dsp:cNvPr id="0" name=""/>
        <dsp:cNvSpPr/>
      </dsp:nvSpPr>
      <dsp:spPr>
        <a:xfrm>
          <a:off x="4489118" y="690074"/>
          <a:ext cx="2115272" cy="42375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942" tIns="208942" rIns="208942" bIns="208942" numCol="1" spcCol="1270" anchor="t" anchorCtr="0">
          <a:noAutofit/>
        </a:bodyPr>
        <a:lstStyle/>
        <a:p>
          <a:pPr marL="0" lvl="0" indent="0" algn="l" defTabSz="1066800">
            <a:lnSpc>
              <a:spcPct val="90000"/>
            </a:lnSpc>
            <a:spcBef>
              <a:spcPct val="0"/>
            </a:spcBef>
            <a:spcAft>
              <a:spcPct val="35000"/>
            </a:spcAft>
            <a:buNone/>
          </a:pPr>
          <a:r>
            <a:rPr lang="en-US" sz="2400" kern="1200"/>
            <a:t>political parties to commit to child rights in their manifestos.</a:t>
          </a:r>
        </a:p>
      </dsp:txBody>
      <dsp:txXfrm>
        <a:off x="4489118" y="690074"/>
        <a:ext cx="2115272" cy="4237595"/>
      </dsp:txXfrm>
    </dsp:sp>
    <dsp:sp modelId="{C3333121-01D5-425A-8462-A1F16033FB10}">
      <dsp:nvSpPr>
        <dsp:cNvPr id="0" name=""/>
        <dsp:cNvSpPr/>
      </dsp:nvSpPr>
      <dsp:spPr>
        <a:xfrm>
          <a:off x="6679139" y="55492"/>
          <a:ext cx="2115272" cy="6345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154" tIns="167154" rIns="167154" bIns="167154" numCol="1" spcCol="1270" anchor="ctr" anchorCtr="0">
          <a:noAutofit/>
        </a:bodyPr>
        <a:lstStyle/>
        <a:p>
          <a:pPr marL="0" lvl="0" indent="0" algn="ctr" defTabSz="1066800">
            <a:lnSpc>
              <a:spcPct val="90000"/>
            </a:lnSpc>
            <a:spcBef>
              <a:spcPct val="0"/>
            </a:spcBef>
            <a:spcAft>
              <a:spcPct val="35000"/>
            </a:spcAft>
            <a:buNone/>
          </a:pPr>
          <a:r>
            <a:rPr lang="en-US" sz="2400" b="1" kern="1200"/>
            <a:t>Engage</a:t>
          </a:r>
        </a:p>
      </dsp:txBody>
      <dsp:txXfrm>
        <a:off x="6679139" y="55492"/>
        <a:ext cx="2115272" cy="634581"/>
      </dsp:txXfrm>
    </dsp:sp>
    <dsp:sp modelId="{BE4DEBD5-F6CD-4C00-932F-D8D9EF039A22}">
      <dsp:nvSpPr>
        <dsp:cNvPr id="0" name=""/>
        <dsp:cNvSpPr/>
      </dsp:nvSpPr>
      <dsp:spPr>
        <a:xfrm>
          <a:off x="6679139" y="690074"/>
          <a:ext cx="2115272" cy="42375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942" tIns="208942" rIns="208942" bIns="208942" numCol="1" spcCol="1270" anchor="t" anchorCtr="0">
          <a:noAutofit/>
        </a:bodyPr>
        <a:lstStyle/>
        <a:p>
          <a:pPr marL="0" lvl="0" indent="0" algn="l" defTabSz="1066800">
            <a:lnSpc>
              <a:spcPct val="90000"/>
            </a:lnSpc>
            <a:spcBef>
              <a:spcPct val="0"/>
            </a:spcBef>
            <a:spcAft>
              <a:spcPct val="35000"/>
            </a:spcAft>
            <a:buNone/>
          </a:pPr>
          <a:r>
            <a:rPr lang="en-US" sz="2400" kern="1200"/>
            <a:t>the ECZ  on child-friendly electoral processes</a:t>
          </a:r>
        </a:p>
        <a:p>
          <a:pPr marL="0" lvl="0" indent="0" algn="l" defTabSz="1066800">
            <a:lnSpc>
              <a:spcPct val="90000"/>
            </a:lnSpc>
            <a:spcBef>
              <a:spcPct val="0"/>
            </a:spcBef>
            <a:spcAft>
              <a:spcPct val="35000"/>
            </a:spcAft>
            <a:buNone/>
          </a:pPr>
          <a:r>
            <a:rPr lang="en-US" sz="2400" kern="1200"/>
            <a:t>Consult and offer children a platform to express their views and co-create the manifesto.</a:t>
          </a:r>
        </a:p>
      </dsp:txBody>
      <dsp:txXfrm>
        <a:off x="6679139" y="690074"/>
        <a:ext cx="2115272" cy="42375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2604-1EDF-4DFB-BBD8-40C5F0226DDF}">
      <dsp:nvSpPr>
        <dsp:cNvPr id="0" name=""/>
        <dsp:cNvSpPr/>
      </dsp:nvSpPr>
      <dsp:spPr>
        <a:xfrm>
          <a:off x="10870" y="413799"/>
          <a:ext cx="2021209" cy="6063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720" tIns="159720" rIns="159720" bIns="159720" numCol="1" spcCol="1270" anchor="ctr" anchorCtr="0">
          <a:noAutofit/>
        </a:bodyPr>
        <a:lstStyle/>
        <a:p>
          <a:pPr marL="0" lvl="0" indent="0" algn="ctr" defTabSz="1066800">
            <a:lnSpc>
              <a:spcPct val="90000"/>
            </a:lnSpc>
            <a:spcBef>
              <a:spcPct val="0"/>
            </a:spcBef>
            <a:spcAft>
              <a:spcPct val="35000"/>
            </a:spcAft>
            <a:buNone/>
          </a:pPr>
          <a:r>
            <a:rPr lang="en-US" sz="2400" b="1" kern="1200"/>
            <a:t>Prevent and respond</a:t>
          </a:r>
        </a:p>
      </dsp:txBody>
      <dsp:txXfrm>
        <a:off x="10870" y="413799"/>
        <a:ext cx="2021209" cy="606362"/>
      </dsp:txXfrm>
    </dsp:sp>
    <dsp:sp modelId="{03AEC350-D897-4B76-A327-6D2410802970}">
      <dsp:nvSpPr>
        <dsp:cNvPr id="0" name=""/>
        <dsp:cNvSpPr/>
      </dsp:nvSpPr>
      <dsp:spPr>
        <a:xfrm>
          <a:off x="10870" y="1020161"/>
          <a:ext cx="2021209" cy="30920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651" tIns="199651" rIns="199651" bIns="199651" numCol="1" spcCol="1270" anchor="t" anchorCtr="0">
          <a:noAutofit/>
        </a:bodyPr>
        <a:lstStyle/>
        <a:p>
          <a:pPr marL="0" lvl="0" indent="0" algn="l" defTabSz="1066800">
            <a:lnSpc>
              <a:spcPct val="90000"/>
            </a:lnSpc>
            <a:spcBef>
              <a:spcPct val="0"/>
            </a:spcBef>
            <a:spcAft>
              <a:spcPct val="35000"/>
            </a:spcAft>
            <a:buNone/>
          </a:pPr>
          <a:r>
            <a:rPr lang="en-US" sz="2400" kern="1200"/>
            <a:t>to violence against children linked to elections.</a:t>
          </a:r>
        </a:p>
      </dsp:txBody>
      <dsp:txXfrm>
        <a:off x="10870" y="1020161"/>
        <a:ext cx="2021209" cy="3092002"/>
      </dsp:txXfrm>
    </dsp:sp>
    <dsp:sp modelId="{2E4C5078-6F11-487F-8049-10102DCC6872}">
      <dsp:nvSpPr>
        <dsp:cNvPr id="0" name=""/>
        <dsp:cNvSpPr/>
      </dsp:nvSpPr>
      <dsp:spPr>
        <a:xfrm>
          <a:off x="2139869" y="413799"/>
          <a:ext cx="2021209" cy="6063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720" tIns="159720" rIns="159720" bIns="159720" numCol="1" spcCol="1270" anchor="ctr" anchorCtr="0">
          <a:noAutofit/>
        </a:bodyPr>
        <a:lstStyle/>
        <a:p>
          <a:pPr marL="0" lvl="0" indent="0" algn="ctr" defTabSz="1066800">
            <a:lnSpc>
              <a:spcPct val="90000"/>
            </a:lnSpc>
            <a:spcBef>
              <a:spcPct val="0"/>
            </a:spcBef>
            <a:spcAft>
              <a:spcPct val="35000"/>
            </a:spcAft>
            <a:buNone/>
          </a:pPr>
          <a:r>
            <a:rPr lang="en-US" sz="2400" b="1" kern="1200"/>
            <a:t>Strengthen</a:t>
          </a:r>
        </a:p>
      </dsp:txBody>
      <dsp:txXfrm>
        <a:off x="2139869" y="413799"/>
        <a:ext cx="2021209" cy="606362"/>
      </dsp:txXfrm>
    </dsp:sp>
    <dsp:sp modelId="{22EE2A17-1F7F-4235-9F36-02524FDFC02A}">
      <dsp:nvSpPr>
        <dsp:cNvPr id="0" name=""/>
        <dsp:cNvSpPr/>
      </dsp:nvSpPr>
      <dsp:spPr>
        <a:xfrm>
          <a:off x="2139869" y="1020161"/>
          <a:ext cx="2021209" cy="30920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651" tIns="199651" rIns="199651" bIns="199651" numCol="1" spcCol="1270" anchor="t" anchorCtr="0">
          <a:noAutofit/>
        </a:bodyPr>
        <a:lstStyle/>
        <a:p>
          <a:pPr marL="0" lvl="0" indent="0" algn="l" defTabSz="1066800">
            <a:lnSpc>
              <a:spcPct val="90000"/>
            </a:lnSpc>
            <a:spcBef>
              <a:spcPct val="0"/>
            </a:spcBef>
            <a:spcAft>
              <a:spcPct val="35000"/>
            </a:spcAft>
            <a:buNone/>
          </a:pPr>
          <a:r>
            <a:rPr lang="en-US" sz="2400" kern="1200"/>
            <a:t>referral pathways for child protection cases.</a:t>
          </a:r>
        </a:p>
      </dsp:txBody>
      <dsp:txXfrm>
        <a:off x="2139869" y="1020161"/>
        <a:ext cx="2021209" cy="3092002"/>
      </dsp:txXfrm>
    </dsp:sp>
    <dsp:sp modelId="{7F44AA60-635F-4D28-8C0E-56C506106732}">
      <dsp:nvSpPr>
        <dsp:cNvPr id="0" name=""/>
        <dsp:cNvSpPr/>
      </dsp:nvSpPr>
      <dsp:spPr>
        <a:xfrm>
          <a:off x="4268867" y="413799"/>
          <a:ext cx="2021209" cy="6063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720" tIns="159720" rIns="159720" bIns="159720" numCol="1" spcCol="1270" anchor="ctr" anchorCtr="0">
          <a:noAutofit/>
        </a:bodyPr>
        <a:lstStyle/>
        <a:p>
          <a:pPr marL="0" lvl="0" indent="0" algn="ctr" defTabSz="1066800">
            <a:lnSpc>
              <a:spcPct val="90000"/>
            </a:lnSpc>
            <a:spcBef>
              <a:spcPct val="0"/>
            </a:spcBef>
            <a:spcAft>
              <a:spcPct val="35000"/>
            </a:spcAft>
            <a:buNone/>
          </a:pPr>
          <a:r>
            <a:rPr lang="en-US" sz="2400" b="1" kern="1200"/>
            <a:t>Coordinate</a:t>
          </a:r>
        </a:p>
      </dsp:txBody>
      <dsp:txXfrm>
        <a:off x="4268867" y="413799"/>
        <a:ext cx="2021209" cy="606362"/>
      </dsp:txXfrm>
    </dsp:sp>
    <dsp:sp modelId="{EF4340F9-626C-4BDF-8E69-CD37525DB4DE}">
      <dsp:nvSpPr>
        <dsp:cNvPr id="0" name=""/>
        <dsp:cNvSpPr/>
      </dsp:nvSpPr>
      <dsp:spPr>
        <a:xfrm>
          <a:off x="4268867" y="1020161"/>
          <a:ext cx="2021209" cy="30920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651" tIns="199651" rIns="199651" bIns="199651" numCol="1" spcCol="1270" anchor="t" anchorCtr="0">
          <a:noAutofit/>
        </a:bodyPr>
        <a:lstStyle/>
        <a:p>
          <a:pPr marL="0" lvl="0" indent="0" algn="l" defTabSz="1066800">
            <a:lnSpc>
              <a:spcPct val="90000"/>
            </a:lnSpc>
            <a:spcBef>
              <a:spcPct val="0"/>
            </a:spcBef>
            <a:spcAft>
              <a:spcPct val="35000"/>
            </a:spcAft>
            <a:buNone/>
          </a:pPr>
          <a:r>
            <a:rPr lang="en-US" sz="2400" kern="1200"/>
            <a:t>with MCDSS, Child-Helpline Zambia, </a:t>
          </a:r>
          <a:r>
            <a:rPr lang="en-US" sz="2400" kern="1200">
              <a:solidFill>
                <a:schemeClr val="tx1"/>
              </a:solidFill>
            </a:rPr>
            <a:t>Police and </a:t>
          </a:r>
          <a:r>
            <a:rPr lang="en-US" sz="2400" kern="1200"/>
            <a:t>civil society partners.</a:t>
          </a:r>
        </a:p>
      </dsp:txBody>
      <dsp:txXfrm>
        <a:off x="4268867" y="1020161"/>
        <a:ext cx="2021209" cy="3092002"/>
      </dsp:txXfrm>
    </dsp:sp>
    <dsp:sp modelId="{D12FECAE-4176-482A-A886-4C5E4BE1E843}">
      <dsp:nvSpPr>
        <dsp:cNvPr id="0" name=""/>
        <dsp:cNvSpPr/>
      </dsp:nvSpPr>
      <dsp:spPr>
        <a:xfrm>
          <a:off x="6397866" y="413799"/>
          <a:ext cx="2021209" cy="6063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720" tIns="159720" rIns="159720" bIns="159720" numCol="1" spcCol="1270" anchor="ctr" anchorCtr="0">
          <a:noAutofit/>
        </a:bodyPr>
        <a:lstStyle/>
        <a:p>
          <a:pPr marL="0" lvl="0" indent="0" algn="ctr" defTabSz="1066800">
            <a:lnSpc>
              <a:spcPct val="90000"/>
            </a:lnSpc>
            <a:spcBef>
              <a:spcPct val="0"/>
            </a:spcBef>
            <a:spcAft>
              <a:spcPct val="35000"/>
            </a:spcAft>
            <a:buNone/>
          </a:pPr>
          <a:r>
            <a:rPr lang="en-US" sz="2400" b="1" kern="1200"/>
            <a:t>Raising Awareness</a:t>
          </a:r>
        </a:p>
      </dsp:txBody>
      <dsp:txXfrm>
        <a:off x="6397866" y="413799"/>
        <a:ext cx="2021209" cy="606362"/>
      </dsp:txXfrm>
    </dsp:sp>
    <dsp:sp modelId="{842CD477-1180-4D6C-8518-41FAF7489AC3}">
      <dsp:nvSpPr>
        <dsp:cNvPr id="0" name=""/>
        <dsp:cNvSpPr/>
      </dsp:nvSpPr>
      <dsp:spPr>
        <a:xfrm>
          <a:off x="6397866" y="1020161"/>
          <a:ext cx="2021209" cy="30920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651" tIns="199651" rIns="199651" bIns="199651" numCol="1" spcCol="1270" anchor="t" anchorCtr="0">
          <a:noAutofit/>
        </a:bodyPr>
        <a:lstStyle/>
        <a:p>
          <a:pPr marL="0" lvl="0" indent="0" algn="l" defTabSz="1066800">
            <a:lnSpc>
              <a:spcPct val="90000"/>
            </a:lnSpc>
            <a:spcBef>
              <a:spcPct val="0"/>
            </a:spcBef>
            <a:spcAft>
              <a:spcPct val="35000"/>
            </a:spcAft>
            <a:buNone/>
          </a:pPr>
          <a:r>
            <a:rPr lang="en-US" sz="2400" kern="1200"/>
            <a:t>And disseminate safeguarding messages through media and community platforms.</a:t>
          </a:r>
        </a:p>
      </dsp:txBody>
      <dsp:txXfrm>
        <a:off x="6397866" y="1020161"/>
        <a:ext cx="2021209" cy="3092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204ED-AABB-4758-9CA6-DE15BC425DDD}">
      <dsp:nvSpPr>
        <dsp:cNvPr id="0" name=""/>
        <dsp:cNvSpPr/>
      </dsp:nvSpPr>
      <dsp:spPr>
        <a:xfrm>
          <a:off x="10449" y="578391"/>
          <a:ext cx="2016282" cy="6048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331" tIns="159331" rIns="159331" bIns="159331" numCol="1" spcCol="1270" anchor="ctr" anchorCtr="0">
          <a:noAutofit/>
        </a:bodyPr>
        <a:lstStyle/>
        <a:p>
          <a:pPr marL="0" lvl="0" indent="0" algn="ctr" defTabSz="1066800">
            <a:lnSpc>
              <a:spcPct val="90000"/>
            </a:lnSpc>
            <a:spcBef>
              <a:spcPct val="0"/>
            </a:spcBef>
            <a:spcAft>
              <a:spcPct val="35000"/>
            </a:spcAft>
            <a:buNone/>
          </a:pPr>
          <a:r>
            <a:rPr lang="en-US" sz="2400" b="1" kern="1200"/>
            <a:t>Map</a:t>
          </a:r>
        </a:p>
      </dsp:txBody>
      <dsp:txXfrm>
        <a:off x="10449" y="578391"/>
        <a:ext cx="2016282" cy="604884"/>
      </dsp:txXfrm>
    </dsp:sp>
    <dsp:sp modelId="{F267A585-C166-4AED-B5E0-898D3B71B653}">
      <dsp:nvSpPr>
        <dsp:cNvPr id="0" name=""/>
        <dsp:cNvSpPr/>
      </dsp:nvSpPr>
      <dsp:spPr>
        <a:xfrm>
          <a:off x="10449" y="1183276"/>
          <a:ext cx="2016282" cy="2764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64" tIns="199164" rIns="199164" bIns="199164" numCol="1" spcCol="1270" anchor="t" anchorCtr="0">
          <a:noAutofit/>
        </a:bodyPr>
        <a:lstStyle/>
        <a:p>
          <a:pPr marL="0" lvl="0" indent="0" algn="l" defTabSz="1066800">
            <a:lnSpc>
              <a:spcPct val="90000"/>
            </a:lnSpc>
            <a:spcBef>
              <a:spcPct val="0"/>
            </a:spcBef>
            <a:spcAft>
              <a:spcPct val="35000"/>
            </a:spcAft>
            <a:buNone/>
          </a:pPr>
          <a:r>
            <a:rPr lang="en-US" sz="2400" kern="1200"/>
            <a:t>psychosocial service providers &amp; professionals across Zambia.</a:t>
          </a:r>
        </a:p>
      </dsp:txBody>
      <dsp:txXfrm>
        <a:off x="10449" y="1183276"/>
        <a:ext cx="2016282" cy="2764295"/>
      </dsp:txXfrm>
    </dsp:sp>
    <dsp:sp modelId="{DFC2D618-BC85-4900-A177-9B4A0FA6AD1A}">
      <dsp:nvSpPr>
        <dsp:cNvPr id="0" name=""/>
        <dsp:cNvSpPr/>
      </dsp:nvSpPr>
      <dsp:spPr>
        <a:xfrm>
          <a:off x="2134521" y="578391"/>
          <a:ext cx="2016282" cy="6048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331" tIns="159331" rIns="159331" bIns="159331" numCol="1" spcCol="1270" anchor="ctr" anchorCtr="0">
          <a:noAutofit/>
        </a:bodyPr>
        <a:lstStyle/>
        <a:p>
          <a:pPr marL="0" lvl="0" indent="0" algn="ctr" defTabSz="1066800">
            <a:lnSpc>
              <a:spcPct val="90000"/>
            </a:lnSpc>
            <a:spcBef>
              <a:spcPct val="0"/>
            </a:spcBef>
            <a:spcAft>
              <a:spcPct val="35000"/>
            </a:spcAft>
            <a:buNone/>
          </a:pPr>
          <a:r>
            <a:rPr lang="en-US" sz="2400" b="1" kern="1200"/>
            <a:t>Strengthen</a:t>
          </a:r>
        </a:p>
      </dsp:txBody>
      <dsp:txXfrm>
        <a:off x="2134521" y="578391"/>
        <a:ext cx="2016282" cy="604884"/>
      </dsp:txXfrm>
    </dsp:sp>
    <dsp:sp modelId="{BB508E3F-5B7E-4C0B-9384-03E3291D9AA0}">
      <dsp:nvSpPr>
        <dsp:cNvPr id="0" name=""/>
        <dsp:cNvSpPr/>
      </dsp:nvSpPr>
      <dsp:spPr>
        <a:xfrm>
          <a:off x="2134521" y="1183276"/>
          <a:ext cx="2016282" cy="2764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64" tIns="199164" rIns="199164" bIns="199164" numCol="1" spcCol="1270" anchor="t" anchorCtr="0">
          <a:noAutofit/>
        </a:bodyPr>
        <a:lstStyle/>
        <a:p>
          <a:pPr marL="0" lvl="0" indent="0" algn="l" defTabSz="1066800">
            <a:lnSpc>
              <a:spcPct val="90000"/>
            </a:lnSpc>
            <a:spcBef>
              <a:spcPct val="0"/>
            </a:spcBef>
            <a:spcAft>
              <a:spcPct val="35000"/>
            </a:spcAft>
            <a:buNone/>
          </a:pPr>
          <a:r>
            <a:rPr lang="en-US" sz="2400" kern="1200"/>
            <a:t>referral and coordination mechanisms for PSS services.</a:t>
          </a:r>
        </a:p>
      </dsp:txBody>
      <dsp:txXfrm>
        <a:off x="2134521" y="1183276"/>
        <a:ext cx="2016282" cy="2764295"/>
      </dsp:txXfrm>
    </dsp:sp>
    <dsp:sp modelId="{750B2D18-E53C-4929-88A4-72F586622CD8}">
      <dsp:nvSpPr>
        <dsp:cNvPr id="0" name=""/>
        <dsp:cNvSpPr/>
      </dsp:nvSpPr>
      <dsp:spPr>
        <a:xfrm>
          <a:off x="4258593" y="578391"/>
          <a:ext cx="2016282" cy="6048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331" tIns="159331" rIns="159331" bIns="159331" numCol="1" spcCol="1270" anchor="ctr" anchorCtr="0">
          <a:noAutofit/>
        </a:bodyPr>
        <a:lstStyle/>
        <a:p>
          <a:pPr marL="0" lvl="0" indent="0" algn="ctr" defTabSz="1066800">
            <a:lnSpc>
              <a:spcPct val="90000"/>
            </a:lnSpc>
            <a:spcBef>
              <a:spcPct val="0"/>
            </a:spcBef>
            <a:spcAft>
              <a:spcPct val="35000"/>
            </a:spcAft>
            <a:buNone/>
          </a:pPr>
          <a:r>
            <a:rPr lang="en-US" sz="2400" b="1" kern="1200"/>
            <a:t>Provide</a:t>
          </a:r>
        </a:p>
      </dsp:txBody>
      <dsp:txXfrm>
        <a:off x="4258593" y="578391"/>
        <a:ext cx="2016282" cy="604884"/>
      </dsp:txXfrm>
    </dsp:sp>
    <dsp:sp modelId="{3FE5838B-ADBA-4193-BD1E-A934965477B5}">
      <dsp:nvSpPr>
        <dsp:cNvPr id="0" name=""/>
        <dsp:cNvSpPr/>
      </dsp:nvSpPr>
      <dsp:spPr>
        <a:xfrm>
          <a:off x="4258593" y="1183276"/>
          <a:ext cx="2016282" cy="2764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64" tIns="199164" rIns="199164" bIns="199164" numCol="1" spcCol="1270" anchor="t" anchorCtr="0">
          <a:noAutofit/>
        </a:bodyPr>
        <a:lstStyle/>
        <a:p>
          <a:pPr marL="0" lvl="0" indent="0" algn="l" defTabSz="1066800">
            <a:lnSpc>
              <a:spcPct val="90000"/>
            </a:lnSpc>
            <a:spcBef>
              <a:spcPct val="0"/>
            </a:spcBef>
            <a:spcAft>
              <a:spcPct val="35000"/>
            </a:spcAft>
            <a:buNone/>
          </a:pPr>
          <a:r>
            <a:rPr lang="en-US" sz="2400" kern="1200"/>
            <a:t>psychosocial support to children affected by election-related violence.</a:t>
          </a:r>
        </a:p>
      </dsp:txBody>
      <dsp:txXfrm>
        <a:off x="4258593" y="1183276"/>
        <a:ext cx="2016282" cy="2764295"/>
      </dsp:txXfrm>
    </dsp:sp>
    <dsp:sp modelId="{AE422D0E-7ECB-433C-BC9D-D24FF76D910D}">
      <dsp:nvSpPr>
        <dsp:cNvPr id="0" name=""/>
        <dsp:cNvSpPr/>
      </dsp:nvSpPr>
      <dsp:spPr>
        <a:xfrm>
          <a:off x="6382665" y="578391"/>
          <a:ext cx="2016282" cy="6048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331" tIns="159331" rIns="159331" bIns="159331" numCol="1" spcCol="1270" anchor="ctr" anchorCtr="0">
          <a:noAutofit/>
        </a:bodyPr>
        <a:lstStyle/>
        <a:p>
          <a:pPr marL="0" lvl="0" indent="0" algn="ctr" defTabSz="1066800">
            <a:lnSpc>
              <a:spcPct val="90000"/>
            </a:lnSpc>
            <a:spcBef>
              <a:spcPct val="0"/>
            </a:spcBef>
            <a:spcAft>
              <a:spcPct val="35000"/>
            </a:spcAft>
            <a:buNone/>
          </a:pPr>
          <a:r>
            <a:rPr lang="en-US" sz="2400" b="1" kern="1200"/>
            <a:t>Advocate</a:t>
          </a:r>
        </a:p>
      </dsp:txBody>
      <dsp:txXfrm>
        <a:off x="6382665" y="578391"/>
        <a:ext cx="2016282" cy="604884"/>
      </dsp:txXfrm>
    </dsp:sp>
    <dsp:sp modelId="{3AE80140-530D-4C4B-BB47-876F4379A218}">
      <dsp:nvSpPr>
        <dsp:cNvPr id="0" name=""/>
        <dsp:cNvSpPr/>
      </dsp:nvSpPr>
      <dsp:spPr>
        <a:xfrm>
          <a:off x="6382665" y="1183276"/>
          <a:ext cx="2016282" cy="2764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64" tIns="199164" rIns="199164" bIns="199164" numCol="1" spcCol="1270" anchor="t" anchorCtr="0">
          <a:noAutofit/>
        </a:bodyPr>
        <a:lstStyle/>
        <a:p>
          <a:pPr marL="0" lvl="0" indent="0" algn="l" defTabSz="1066800">
            <a:lnSpc>
              <a:spcPct val="90000"/>
            </a:lnSpc>
            <a:spcBef>
              <a:spcPct val="0"/>
            </a:spcBef>
            <a:spcAft>
              <a:spcPct val="35000"/>
            </a:spcAft>
            <a:buNone/>
          </a:pPr>
          <a:r>
            <a:rPr lang="en-US" sz="2400" kern="1200"/>
            <a:t>for inclusion of child-focused PSS in post-election recovery efforts.</a:t>
          </a:r>
        </a:p>
      </dsp:txBody>
      <dsp:txXfrm>
        <a:off x="6382665" y="1183276"/>
        <a:ext cx="2016282" cy="27642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F092C-8873-4035-BBAE-112BE1F799FD}">
      <dsp:nvSpPr>
        <dsp:cNvPr id="0" name=""/>
        <dsp:cNvSpPr/>
      </dsp:nvSpPr>
      <dsp:spPr>
        <a:xfrm>
          <a:off x="49506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Electoral Monitoring Groups</a:t>
          </a:r>
          <a:r>
            <a:rPr lang="en-US" sz="1700" kern="1200"/>
            <a:t>– to include child-sensitive electoral processes.</a:t>
          </a:r>
        </a:p>
      </dsp:txBody>
      <dsp:txXfrm>
        <a:off x="495061" y="645"/>
        <a:ext cx="2262336" cy="1357401"/>
      </dsp:txXfrm>
    </dsp:sp>
    <dsp:sp modelId="{EF9D0533-2C8B-43D8-B94A-D853573A2D56}">
      <dsp:nvSpPr>
        <dsp:cNvPr id="0" name=""/>
        <dsp:cNvSpPr/>
      </dsp:nvSpPr>
      <dsp:spPr>
        <a:xfrm>
          <a:off x="298363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Media houses and journalists </a:t>
          </a:r>
          <a:r>
            <a:rPr lang="en-US" sz="1700" kern="1200"/>
            <a:t>– responsible and child-sensitive reporting.</a:t>
          </a:r>
        </a:p>
      </dsp:txBody>
      <dsp:txXfrm>
        <a:off x="2983631" y="645"/>
        <a:ext cx="2262336" cy="1357401"/>
      </dsp:txXfrm>
    </dsp:sp>
    <dsp:sp modelId="{826CB662-F448-409C-86DF-7408B5366487}">
      <dsp:nvSpPr>
        <dsp:cNvPr id="0" name=""/>
        <dsp:cNvSpPr/>
      </dsp:nvSpPr>
      <dsp:spPr>
        <a:xfrm>
          <a:off x="547220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Police, Judiciary, </a:t>
          </a:r>
          <a:r>
            <a:rPr lang="en-US" sz="1700" b="1" kern="1200">
              <a:solidFill>
                <a:srgbClr val="FFFF00"/>
              </a:solidFill>
            </a:rPr>
            <a:t>Prosecutors</a:t>
          </a:r>
          <a:r>
            <a:rPr lang="en-US" sz="1700" b="1" kern="1200"/>
            <a:t> </a:t>
          </a:r>
          <a:r>
            <a:rPr lang="en-US" sz="1700" kern="1200"/>
            <a:t>– accelerated access to justice process for children</a:t>
          </a:r>
        </a:p>
      </dsp:txBody>
      <dsp:txXfrm>
        <a:off x="5472201" y="645"/>
        <a:ext cx="2262336" cy="1357401"/>
      </dsp:txXfrm>
    </dsp:sp>
    <dsp:sp modelId="{488FDBC1-D207-4030-B94F-B54C37223D22}">
      <dsp:nvSpPr>
        <dsp:cNvPr id="0" name=""/>
        <dsp:cNvSpPr/>
      </dsp:nvSpPr>
      <dsp:spPr>
        <a:xfrm>
          <a:off x="49506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UN Sister Organizations</a:t>
          </a:r>
          <a:r>
            <a:rPr lang="en-US" sz="1700" kern="1200"/>
            <a:t>, UNDP, UNDSS </a:t>
          </a:r>
          <a:r>
            <a:rPr lang="en-US" sz="1700" kern="1200" err="1"/>
            <a:t>etc</a:t>
          </a:r>
          <a:r>
            <a:rPr lang="en-US" sz="1700" kern="1200"/>
            <a:t> – to leverage their electoral platforms</a:t>
          </a:r>
        </a:p>
      </dsp:txBody>
      <dsp:txXfrm>
        <a:off x="495061" y="1584280"/>
        <a:ext cx="2262336" cy="1357401"/>
      </dsp:txXfrm>
    </dsp:sp>
    <dsp:sp modelId="{F1D8217C-1C51-48C8-926A-CCA962E609A5}">
      <dsp:nvSpPr>
        <dsp:cNvPr id="0" name=""/>
        <dsp:cNvSpPr/>
      </dsp:nvSpPr>
      <dsp:spPr>
        <a:xfrm>
          <a:off x="298363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SACCORD </a:t>
          </a:r>
          <a:r>
            <a:rPr lang="en-US" sz="1700" kern="1200"/>
            <a:t>– civic engagement and peacebuilding.</a:t>
          </a:r>
        </a:p>
      </dsp:txBody>
      <dsp:txXfrm>
        <a:off x="2983631" y="1584280"/>
        <a:ext cx="2262336" cy="1357401"/>
      </dsp:txXfrm>
    </dsp:sp>
    <dsp:sp modelId="{570EDF3B-8561-4C0A-BF29-9D8B8DB6AE16}">
      <dsp:nvSpPr>
        <dsp:cNvPr id="0" name=""/>
        <dsp:cNvSpPr/>
      </dsp:nvSpPr>
      <dsp:spPr>
        <a:xfrm>
          <a:off x="547220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Civil Society Organizations </a:t>
          </a:r>
          <a:r>
            <a:rPr lang="en-US" sz="1700" b="1" kern="1200">
              <a:solidFill>
                <a:schemeClr val="bg1"/>
              </a:solidFill>
            </a:rPr>
            <a:t>– JFA</a:t>
          </a:r>
          <a:r>
            <a:rPr lang="en-US" sz="1700" b="1" kern="1200">
              <a:solidFill>
                <a:srgbClr val="FFFF00"/>
              </a:solidFill>
            </a:rPr>
            <a:t>, </a:t>
          </a:r>
          <a:r>
            <a:rPr lang="en-US" sz="1700" kern="1200"/>
            <a:t>National Democratic Institute</a:t>
          </a:r>
        </a:p>
      </dsp:txBody>
      <dsp:txXfrm>
        <a:off x="5472201" y="1584280"/>
        <a:ext cx="2262336" cy="1357401"/>
      </dsp:txXfrm>
    </dsp:sp>
    <dsp:sp modelId="{545C1237-9B9C-44D6-BA40-1945FB9B329E}">
      <dsp:nvSpPr>
        <dsp:cNvPr id="0" name=""/>
        <dsp:cNvSpPr/>
      </dsp:nvSpPr>
      <dsp:spPr>
        <a:xfrm>
          <a:off x="1739346"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Child-Helpline Zambia </a:t>
          </a:r>
          <a:r>
            <a:rPr lang="en-US" sz="1700" kern="1200"/>
            <a:t>– reporting and response to child protection cases </a:t>
          </a:r>
          <a:r>
            <a:rPr lang="en-US" sz="1700" kern="1200">
              <a:solidFill>
                <a:schemeClr val="bg1"/>
              </a:solidFill>
            </a:rPr>
            <a:t>and provision of psychosocial first aid</a:t>
          </a:r>
          <a:r>
            <a:rPr lang="en-US" sz="1700" kern="1200"/>
            <a:t>.</a:t>
          </a:r>
        </a:p>
      </dsp:txBody>
      <dsp:txXfrm>
        <a:off x="1739346" y="3167916"/>
        <a:ext cx="2262336" cy="1357401"/>
      </dsp:txXfrm>
    </dsp:sp>
    <dsp:sp modelId="{F43BF901-5ABD-477E-91C0-EBC0B3BC4F87}">
      <dsp:nvSpPr>
        <dsp:cNvPr id="0" name=""/>
        <dsp:cNvSpPr/>
      </dsp:nvSpPr>
      <dsp:spPr>
        <a:xfrm>
          <a:off x="4227916"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MCDSS</a:t>
          </a:r>
          <a:r>
            <a:rPr lang="en-US" sz="1700" kern="1200"/>
            <a:t> – Line ministry and access to provincial and district set-ups.</a:t>
          </a:r>
        </a:p>
      </dsp:txBody>
      <dsp:txXfrm>
        <a:off x="4227916" y="3167916"/>
        <a:ext cx="2262336" cy="1357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5BE2D-1AF8-442C-8C29-5C59021C481D}">
      <dsp:nvSpPr>
        <dsp:cNvPr id="0" name=""/>
        <dsp:cNvSpPr/>
      </dsp:nvSpPr>
      <dsp:spPr>
        <a:xfrm>
          <a:off x="1577340" y="2007"/>
          <a:ext cx="6309360" cy="104002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419" tIns="264167" rIns="122419" bIns="264167" numCol="1" spcCol="1270" anchor="ctr" anchorCtr="0">
          <a:noAutofit/>
        </a:bodyPr>
        <a:lstStyle/>
        <a:p>
          <a:pPr marL="0" lvl="0" indent="0" algn="l" defTabSz="800100">
            <a:lnSpc>
              <a:spcPct val="90000"/>
            </a:lnSpc>
            <a:spcBef>
              <a:spcPct val="0"/>
            </a:spcBef>
            <a:spcAft>
              <a:spcPct val="35000"/>
            </a:spcAft>
            <a:buNone/>
          </a:pPr>
          <a:r>
            <a:rPr lang="en-US" sz="1800" kern="1200"/>
            <a:t>journalists on child-sensitive and ethical reporting.</a:t>
          </a:r>
        </a:p>
      </dsp:txBody>
      <dsp:txXfrm>
        <a:off x="1577340" y="2007"/>
        <a:ext cx="6309360" cy="1040029"/>
      </dsp:txXfrm>
    </dsp:sp>
    <dsp:sp modelId="{B071B04C-5AC1-4FE8-AE97-A5947A4016B1}">
      <dsp:nvSpPr>
        <dsp:cNvPr id="0" name=""/>
        <dsp:cNvSpPr/>
      </dsp:nvSpPr>
      <dsp:spPr>
        <a:xfrm>
          <a:off x="0" y="2007"/>
          <a:ext cx="1577340" cy="104002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468" tIns="102732" rIns="83468" bIns="102732" numCol="1" spcCol="1270" anchor="ctr" anchorCtr="0">
          <a:noAutofit/>
        </a:bodyPr>
        <a:lstStyle/>
        <a:p>
          <a:pPr marL="0" lvl="0" indent="0" algn="ctr" defTabSz="933450">
            <a:lnSpc>
              <a:spcPct val="90000"/>
            </a:lnSpc>
            <a:spcBef>
              <a:spcPct val="0"/>
            </a:spcBef>
            <a:spcAft>
              <a:spcPct val="35000"/>
            </a:spcAft>
            <a:buNone/>
          </a:pPr>
          <a:r>
            <a:rPr lang="en-US" sz="2100" b="1" kern="1200"/>
            <a:t>Train</a:t>
          </a:r>
        </a:p>
      </dsp:txBody>
      <dsp:txXfrm>
        <a:off x="0" y="2007"/>
        <a:ext cx="1577340" cy="1040029"/>
      </dsp:txXfrm>
    </dsp:sp>
    <dsp:sp modelId="{7D6B99E8-5F0F-4DFD-A31C-70DB8DCC6661}">
      <dsp:nvSpPr>
        <dsp:cNvPr id="0" name=""/>
        <dsp:cNvSpPr/>
      </dsp:nvSpPr>
      <dsp:spPr>
        <a:xfrm>
          <a:off x="1577340" y="1104438"/>
          <a:ext cx="6309360" cy="1040029"/>
        </a:xfrm>
        <a:prstGeom prst="rect">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419" tIns="264167" rIns="122419" bIns="264167" numCol="1" spcCol="1270" anchor="ctr" anchorCtr="0">
          <a:noAutofit/>
        </a:bodyPr>
        <a:lstStyle/>
        <a:p>
          <a:pPr marL="0" lvl="0" indent="0" algn="l" defTabSz="800100">
            <a:lnSpc>
              <a:spcPct val="90000"/>
            </a:lnSpc>
            <a:spcBef>
              <a:spcPct val="0"/>
            </a:spcBef>
            <a:spcAft>
              <a:spcPct val="35000"/>
            </a:spcAft>
            <a:buNone/>
          </a:pPr>
          <a:r>
            <a:rPr lang="en-US" sz="1800" kern="1200"/>
            <a:t>harmful exposure of children in election-related coverage.</a:t>
          </a:r>
        </a:p>
      </dsp:txBody>
      <dsp:txXfrm>
        <a:off x="1577340" y="1104438"/>
        <a:ext cx="6309360" cy="1040029"/>
      </dsp:txXfrm>
    </dsp:sp>
    <dsp:sp modelId="{992736A2-5C87-4BD4-9F36-4366E5738B70}">
      <dsp:nvSpPr>
        <dsp:cNvPr id="0" name=""/>
        <dsp:cNvSpPr/>
      </dsp:nvSpPr>
      <dsp:spPr>
        <a:xfrm>
          <a:off x="0" y="1104438"/>
          <a:ext cx="1577340" cy="1040029"/>
        </a:xfrm>
        <a:prstGeom prst="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468" tIns="102732" rIns="83468" bIns="102732" numCol="1" spcCol="1270" anchor="ctr" anchorCtr="0">
          <a:noAutofit/>
        </a:bodyPr>
        <a:lstStyle/>
        <a:p>
          <a:pPr marL="0" lvl="0" indent="0" algn="ctr" defTabSz="933450">
            <a:lnSpc>
              <a:spcPct val="90000"/>
            </a:lnSpc>
            <a:spcBef>
              <a:spcPct val="0"/>
            </a:spcBef>
            <a:spcAft>
              <a:spcPct val="35000"/>
            </a:spcAft>
            <a:buNone/>
          </a:pPr>
          <a:r>
            <a:rPr lang="en-US" sz="2100" b="1" kern="1200"/>
            <a:t>Prevent</a:t>
          </a:r>
        </a:p>
      </dsp:txBody>
      <dsp:txXfrm>
        <a:off x="0" y="1104438"/>
        <a:ext cx="1577340" cy="1040029"/>
      </dsp:txXfrm>
    </dsp:sp>
    <dsp:sp modelId="{3BD72460-A8A2-4562-8E91-B3AD620B1D3B}">
      <dsp:nvSpPr>
        <dsp:cNvPr id="0" name=""/>
        <dsp:cNvSpPr/>
      </dsp:nvSpPr>
      <dsp:spPr>
        <a:xfrm>
          <a:off x="1577340" y="2206869"/>
          <a:ext cx="6309360" cy="1040029"/>
        </a:xfrm>
        <a:prstGeom prst="rect">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419" tIns="264167" rIns="122419" bIns="264167" numCol="1" spcCol="1270" anchor="ctr" anchorCtr="0">
          <a:noAutofit/>
        </a:bodyPr>
        <a:lstStyle/>
        <a:p>
          <a:pPr marL="0" lvl="0" indent="0" algn="l" defTabSz="800100">
            <a:lnSpc>
              <a:spcPct val="90000"/>
            </a:lnSpc>
            <a:spcBef>
              <a:spcPct val="0"/>
            </a:spcBef>
            <a:spcAft>
              <a:spcPct val="35000"/>
            </a:spcAft>
            <a:buNone/>
          </a:pPr>
          <a:r>
            <a:rPr lang="en-US" sz="1800" kern="1200"/>
            <a:t>responsible reporting on violence involving children.</a:t>
          </a:r>
        </a:p>
      </dsp:txBody>
      <dsp:txXfrm>
        <a:off x="1577340" y="2206869"/>
        <a:ext cx="6309360" cy="1040029"/>
      </dsp:txXfrm>
    </dsp:sp>
    <dsp:sp modelId="{EC67555C-0419-41CD-ADE6-29ABE5B4A492}">
      <dsp:nvSpPr>
        <dsp:cNvPr id="0" name=""/>
        <dsp:cNvSpPr/>
      </dsp:nvSpPr>
      <dsp:spPr>
        <a:xfrm>
          <a:off x="0" y="2206869"/>
          <a:ext cx="1577340" cy="1040029"/>
        </a:xfrm>
        <a:prstGeom prst="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468" tIns="102732" rIns="83468" bIns="102732" numCol="1" spcCol="1270" anchor="ctr" anchorCtr="0">
          <a:noAutofit/>
        </a:bodyPr>
        <a:lstStyle/>
        <a:p>
          <a:pPr marL="0" lvl="0" indent="0" algn="ctr" defTabSz="933450">
            <a:lnSpc>
              <a:spcPct val="90000"/>
            </a:lnSpc>
            <a:spcBef>
              <a:spcPct val="0"/>
            </a:spcBef>
            <a:spcAft>
              <a:spcPct val="35000"/>
            </a:spcAft>
            <a:buNone/>
          </a:pPr>
          <a:r>
            <a:rPr lang="en-US" sz="2100" b="1" kern="1200"/>
            <a:t>Promote</a:t>
          </a:r>
        </a:p>
      </dsp:txBody>
      <dsp:txXfrm>
        <a:off x="0" y="2206869"/>
        <a:ext cx="1577340" cy="1040029"/>
      </dsp:txXfrm>
    </dsp:sp>
    <dsp:sp modelId="{0ED324C2-6684-41C9-B536-768214BB1A54}">
      <dsp:nvSpPr>
        <dsp:cNvPr id="0" name=""/>
        <dsp:cNvSpPr/>
      </dsp:nvSpPr>
      <dsp:spPr>
        <a:xfrm>
          <a:off x="1577340" y="3309300"/>
          <a:ext cx="6309360" cy="1040029"/>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419" tIns="264167" rIns="122419" bIns="264167" numCol="1" spcCol="1270" anchor="ctr" anchorCtr="0">
          <a:noAutofit/>
        </a:bodyPr>
        <a:lstStyle/>
        <a:p>
          <a:pPr marL="0" lvl="0" indent="0" algn="l" defTabSz="800100">
            <a:lnSpc>
              <a:spcPct val="90000"/>
            </a:lnSpc>
            <a:spcBef>
              <a:spcPct val="0"/>
            </a:spcBef>
            <a:spcAft>
              <a:spcPct val="35000"/>
            </a:spcAft>
            <a:buNone/>
          </a:pPr>
          <a:r>
            <a:rPr lang="en-US" sz="1800" kern="1200"/>
            <a:t>media guidelines on children and elections</a:t>
          </a:r>
        </a:p>
      </dsp:txBody>
      <dsp:txXfrm>
        <a:off x="1577340" y="3309300"/>
        <a:ext cx="6309360" cy="1040029"/>
      </dsp:txXfrm>
    </dsp:sp>
    <dsp:sp modelId="{2D183C00-7659-42AD-B3D1-B4D7A0292A71}">
      <dsp:nvSpPr>
        <dsp:cNvPr id="0" name=""/>
        <dsp:cNvSpPr/>
      </dsp:nvSpPr>
      <dsp:spPr>
        <a:xfrm>
          <a:off x="0" y="3309300"/>
          <a:ext cx="1577340" cy="1040029"/>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468" tIns="102732" rIns="83468" bIns="102732" numCol="1" spcCol="1270" anchor="ctr" anchorCtr="0">
          <a:noAutofit/>
        </a:bodyPr>
        <a:lstStyle/>
        <a:p>
          <a:pPr marL="0" lvl="0" indent="0" algn="ctr" defTabSz="933450">
            <a:lnSpc>
              <a:spcPct val="90000"/>
            </a:lnSpc>
            <a:spcBef>
              <a:spcPct val="0"/>
            </a:spcBef>
            <a:spcAft>
              <a:spcPct val="35000"/>
            </a:spcAft>
            <a:buNone/>
          </a:pPr>
          <a:r>
            <a:rPr lang="en-US" sz="2100" b="1" kern="1200"/>
            <a:t>Develop and disseminate</a:t>
          </a:r>
        </a:p>
      </dsp:txBody>
      <dsp:txXfrm>
        <a:off x="0" y="3309300"/>
        <a:ext cx="1577340" cy="1040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128F1-CACE-4A6A-9D3F-AFBC24B74845}">
      <dsp:nvSpPr>
        <dsp:cNvPr id="0" name=""/>
        <dsp:cNvSpPr/>
      </dsp:nvSpPr>
      <dsp:spPr>
        <a:xfrm>
          <a:off x="0" y="4316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Conduct</a:t>
          </a:r>
        </a:p>
        <a:p>
          <a:pPr marL="114300" lvl="1" indent="-114300" algn="l" defTabSz="533400">
            <a:lnSpc>
              <a:spcPct val="90000"/>
            </a:lnSpc>
            <a:spcBef>
              <a:spcPct val="0"/>
            </a:spcBef>
            <a:spcAft>
              <a:spcPct val="15000"/>
            </a:spcAft>
            <a:buChar char="•"/>
          </a:pPr>
          <a:r>
            <a:rPr lang="en-US" sz="1200" b="0" kern="1200"/>
            <a:t>consultations with children across the ten provinces</a:t>
          </a:r>
        </a:p>
      </dsp:txBody>
      <dsp:txXfrm>
        <a:off x="0" y="431616"/>
        <a:ext cx="2561209" cy="1536725"/>
      </dsp:txXfrm>
    </dsp:sp>
    <dsp:sp modelId="{904FC54B-1CA9-48CB-A475-06629FE77629}">
      <dsp:nvSpPr>
        <dsp:cNvPr id="0" name=""/>
        <dsp:cNvSpPr/>
      </dsp:nvSpPr>
      <dsp:spPr>
        <a:xfrm>
          <a:off x="2817330" y="431616"/>
          <a:ext cx="2561209" cy="1536725"/>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Ensure</a:t>
          </a:r>
        </a:p>
        <a:p>
          <a:pPr marL="114300" lvl="1" indent="-114300" algn="l" defTabSz="533400">
            <a:lnSpc>
              <a:spcPct val="90000"/>
            </a:lnSpc>
            <a:spcBef>
              <a:spcPct val="0"/>
            </a:spcBef>
            <a:spcAft>
              <a:spcPct val="15000"/>
            </a:spcAft>
            <a:buChar char="•"/>
          </a:pPr>
          <a:r>
            <a:rPr lang="en-US" sz="1200" kern="1200"/>
            <a:t>inclusive participation of marginalized and vulnerable children.</a:t>
          </a:r>
        </a:p>
      </dsp:txBody>
      <dsp:txXfrm>
        <a:off x="2817330" y="431616"/>
        <a:ext cx="2561209" cy="1536725"/>
      </dsp:txXfrm>
    </dsp:sp>
    <dsp:sp modelId="{3CCA192D-59A1-4BDD-8FF6-1640EF3B7060}">
      <dsp:nvSpPr>
        <dsp:cNvPr id="0" name=""/>
        <dsp:cNvSpPr/>
      </dsp:nvSpPr>
      <dsp:spPr>
        <a:xfrm>
          <a:off x="5634661" y="431616"/>
          <a:ext cx="2561209" cy="1536725"/>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Document</a:t>
          </a:r>
        </a:p>
        <a:p>
          <a:pPr marL="114300" lvl="1" indent="-114300" algn="l" defTabSz="533400">
            <a:lnSpc>
              <a:spcPct val="90000"/>
            </a:lnSpc>
            <a:spcBef>
              <a:spcPct val="0"/>
            </a:spcBef>
            <a:spcAft>
              <a:spcPct val="15000"/>
            </a:spcAft>
            <a:buChar char="•"/>
          </a:pPr>
          <a:r>
            <a:rPr lang="en-US" sz="1200" kern="1200"/>
            <a:t>children’s priorities, concerns and recommendations.</a:t>
          </a:r>
        </a:p>
      </dsp:txBody>
      <dsp:txXfrm>
        <a:off x="5634661" y="431616"/>
        <a:ext cx="2561209" cy="1536725"/>
      </dsp:txXfrm>
    </dsp:sp>
    <dsp:sp modelId="{21CAB1B6-ECD3-426F-916C-4C1A04DB14F2}">
      <dsp:nvSpPr>
        <dsp:cNvPr id="0" name=""/>
        <dsp:cNvSpPr/>
      </dsp:nvSpPr>
      <dsp:spPr>
        <a:xfrm>
          <a:off x="0" y="2224462"/>
          <a:ext cx="2561209" cy="1536725"/>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Safeguard</a:t>
          </a:r>
        </a:p>
        <a:p>
          <a:pPr marL="114300" lvl="1" indent="-114300" algn="l" defTabSz="533400">
            <a:lnSpc>
              <a:spcPct val="90000"/>
            </a:lnSpc>
            <a:spcBef>
              <a:spcPct val="0"/>
            </a:spcBef>
            <a:spcAft>
              <a:spcPct val="15000"/>
            </a:spcAft>
            <a:buChar char="•"/>
          </a:pPr>
          <a:r>
            <a:rPr lang="en-US" sz="1200" kern="1200"/>
            <a:t>children throughout the consultation process.</a:t>
          </a:r>
        </a:p>
      </dsp:txBody>
      <dsp:txXfrm>
        <a:off x="0" y="2224462"/>
        <a:ext cx="2561209" cy="1536725"/>
      </dsp:txXfrm>
    </dsp:sp>
    <dsp:sp modelId="{F2D3ED79-7698-49B6-9048-03712C06092D}">
      <dsp:nvSpPr>
        <dsp:cNvPr id="0" name=""/>
        <dsp:cNvSpPr/>
      </dsp:nvSpPr>
      <dsp:spPr>
        <a:xfrm>
          <a:off x="2817330" y="2224462"/>
          <a:ext cx="2561209" cy="1536725"/>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Deploy</a:t>
          </a:r>
        </a:p>
        <a:p>
          <a:pPr marL="114300" lvl="1" indent="-114300" algn="l" defTabSz="533400">
            <a:lnSpc>
              <a:spcPct val="90000"/>
            </a:lnSpc>
            <a:spcBef>
              <a:spcPct val="0"/>
            </a:spcBef>
            <a:spcAft>
              <a:spcPct val="15000"/>
            </a:spcAft>
            <a:buChar char="•"/>
          </a:pPr>
          <a:r>
            <a:rPr lang="en-US" sz="1200" b="1" kern="1200"/>
            <a:t>U-Report </a:t>
          </a:r>
          <a:r>
            <a:rPr lang="en-US" sz="1200" kern="1200"/>
            <a:t>polls for children to express their expectations and views, contribute to the manifesto</a:t>
          </a:r>
        </a:p>
      </dsp:txBody>
      <dsp:txXfrm>
        <a:off x="2817330" y="2224462"/>
        <a:ext cx="2561209" cy="1536725"/>
      </dsp:txXfrm>
    </dsp:sp>
    <dsp:sp modelId="{450AFE39-BE80-48DD-A191-079F7B5F340D}">
      <dsp:nvSpPr>
        <dsp:cNvPr id="0" name=""/>
        <dsp:cNvSpPr/>
      </dsp:nvSpPr>
      <dsp:spPr>
        <a:xfrm>
          <a:off x="5634661" y="2224462"/>
          <a:ext cx="2561209" cy="153672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Disseminate</a:t>
          </a:r>
        </a:p>
        <a:p>
          <a:pPr marL="0" lvl="0" indent="0" algn="ctr" defTabSz="666750">
            <a:lnSpc>
              <a:spcPct val="90000"/>
            </a:lnSpc>
            <a:spcBef>
              <a:spcPct val="0"/>
            </a:spcBef>
            <a:spcAft>
              <a:spcPct val="35000"/>
            </a:spcAft>
            <a:buNone/>
          </a:pPr>
          <a:r>
            <a:rPr lang="en-US" sz="1500" kern="1200"/>
            <a:t>Findings and views expressed by children on different platforms incl. social media and with different stakeholders (media, parties, </a:t>
          </a:r>
          <a:r>
            <a:rPr lang="en-US" sz="1500" kern="1200" err="1"/>
            <a:t>etc</a:t>
          </a:r>
          <a:r>
            <a:rPr lang="en-US" sz="1500" kern="1200"/>
            <a:t>)</a:t>
          </a:r>
        </a:p>
      </dsp:txBody>
      <dsp:txXfrm>
        <a:off x="5634661" y="2224462"/>
        <a:ext cx="2561209" cy="1536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2CAB3-3764-47A2-A3F8-E8E50F01F290}"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2C314-8A50-42AC-BA6F-D1785A6374B5}" type="slidenum">
              <a:rPr lang="en-US" smtClean="0"/>
              <a:t>‹#›</a:t>
            </a:fld>
            <a:endParaRPr lang="en-US"/>
          </a:p>
        </p:txBody>
      </p:sp>
    </p:spTree>
    <p:extLst>
      <p:ext uri="{BB962C8B-B14F-4D97-AF65-F5344CB8AC3E}">
        <p14:creationId xmlns:p14="http://schemas.microsoft.com/office/powerpoint/2010/main" val="288008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Zambi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2026_Zambian_general_election#cite_note-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ng.com/ck/a?!&amp;&amp;p=b54fe435bc7ce6f0141e5817e03222b9d5526f6382f8f10aec7232800df4ade8JmltdHM9MTc2OTY0NDgwMA&amp;ptn=3&amp;ver=2&amp;hsh=4&amp;fclid=090483dd-1e33-6a03-07d8-963c1fef6bea&amp;u=a1aHR0cHM6Ly93d3cuc2FjY29yZC5jb20v&amp;ntb=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General elections are due to be held in </a:t>
            </a:r>
            <a:r>
              <a:rPr lang="en-US" sz="1200" b="0" i="0" u="none" strike="noStrike" kern="1200">
                <a:solidFill>
                  <a:schemeClr val="tx1"/>
                </a:solidFill>
                <a:effectLst/>
                <a:latin typeface="+mn-lt"/>
                <a:ea typeface="+mn-ea"/>
                <a:cs typeface="+mn-cs"/>
                <a:hlinkClick r:id="rId3" tooltip="Zambia"/>
              </a:rPr>
              <a:t>Zambia</a:t>
            </a:r>
            <a:r>
              <a:rPr lang="en-US" sz="1200" b="0" i="0" kern="1200">
                <a:solidFill>
                  <a:schemeClr val="tx1"/>
                </a:solidFill>
                <a:effectLst/>
                <a:latin typeface="+mn-lt"/>
                <a:ea typeface="+mn-ea"/>
                <a:cs typeface="+mn-cs"/>
              </a:rPr>
              <a:t> on 13 August 2026 to elect a president, members of the national assembly, </a:t>
            </a:r>
            <a:r>
              <a:rPr lang="en-US" sz="1200" b="0" i="0" kern="1200" err="1">
                <a:solidFill>
                  <a:schemeClr val="tx1"/>
                </a:solidFill>
                <a:effectLst/>
                <a:latin typeface="+mn-lt"/>
                <a:ea typeface="+mn-ea"/>
                <a:cs typeface="+mn-cs"/>
              </a:rPr>
              <a:t>councillors</a:t>
            </a:r>
            <a:r>
              <a:rPr lang="en-US" sz="1200" b="0" i="0" kern="1200">
                <a:solidFill>
                  <a:schemeClr val="tx1"/>
                </a:solidFill>
                <a:effectLst/>
                <a:latin typeface="+mn-lt"/>
                <a:ea typeface="+mn-ea"/>
                <a:cs typeface="+mn-cs"/>
              </a:rPr>
              <a:t> and council chairs.</a:t>
            </a:r>
            <a:r>
              <a:rPr lang="en-US" sz="1200" b="0" i="0" u="none" strike="noStrike" kern="1200" baseline="30000">
                <a:solidFill>
                  <a:schemeClr val="tx1"/>
                </a:solidFill>
                <a:effectLst/>
                <a:latin typeface="+mn-lt"/>
                <a:ea typeface="+mn-ea"/>
                <a:cs typeface="+mn-cs"/>
                <a:hlinkClick r:id="rId4"/>
              </a:rPr>
              <a:t>[1]</a:t>
            </a:r>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2</a:t>
            </a:fld>
            <a:endParaRPr lang="en-US"/>
          </a:p>
        </p:txBody>
      </p:sp>
    </p:spTree>
    <p:extLst>
      <p:ext uri="{BB962C8B-B14F-4D97-AF65-F5344CB8AC3E}">
        <p14:creationId xmlns:p14="http://schemas.microsoft.com/office/powerpoint/2010/main" val="9044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15</a:t>
            </a:fld>
            <a:endParaRPr lang="en-US"/>
          </a:p>
        </p:txBody>
      </p:sp>
    </p:spTree>
    <p:extLst>
      <p:ext uri="{BB962C8B-B14F-4D97-AF65-F5344CB8AC3E}">
        <p14:creationId xmlns:p14="http://schemas.microsoft.com/office/powerpoint/2010/main" val="420013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16</a:t>
            </a:fld>
            <a:endParaRPr lang="en-US"/>
          </a:p>
        </p:txBody>
      </p:sp>
    </p:spTree>
    <p:extLst>
      <p:ext uri="{BB962C8B-B14F-4D97-AF65-F5344CB8AC3E}">
        <p14:creationId xmlns:p14="http://schemas.microsoft.com/office/powerpoint/2010/main" val="329088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Social Media Listening: </a:t>
            </a:r>
            <a:r>
              <a:rPr lang="en-US" err="1"/>
              <a:t>Talkwalker</a:t>
            </a:r>
            <a:r>
              <a:rPr lang="en-US"/>
              <a:t>.</a:t>
            </a:r>
          </a:p>
        </p:txBody>
      </p:sp>
      <p:sp>
        <p:nvSpPr>
          <p:cNvPr id="4" name="Slide Number Placeholder 3"/>
          <p:cNvSpPr>
            <a:spLocks noGrp="1"/>
          </p:cNvSpPr>
          <p:nvPr>
            <p:ph type="sldNum" sz="quarter" idx="5"/>
          </p:nvPr>
        </p:nvSpPr>
        <p:spPr/>
        <p:txBody>
          <a:bodyPr/>
          <a:lstStyle/>
          <a:p>
            <a:fld id="{8162C314-8A50-42AC-BA6F-D1785A6374B5}" type="slidenum">
              <a:rPr lang="en-US" smtClean="0"/>
              <a:t>18</a:t>
            </a:fld>
            <a:endParaRPr lang="en-US"/>
          </a:p>
        </p:txBody>
      </p:sp>
    </p:spTree>
    <p:extLst>
      <p:ext uri="{BB962C8B-B14F-4D97-AF65-F5344CB8AC3E}">
        <p14:creationId xmlns:p14="http://schemas.microsoft.com/office/powerpoint/2010/main" val="271002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19</a:t>
            </a:fld>
            <a:endParaRPr lang="en-US"/>
          </a:p>
        </p:txBody>
      </p:sp>
    </p:spTree>
    <p:extLst>
      <p:ext uri="{BB962C8B-B14F-4D97-AF65-F5344CB8AC3E}">
        <p14:creationId xmlns:p14="http://schemas.microsoft.com/office/powerpoint/2010/main" val="107135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a:t>Ensure child-sensitive justice procedures and uphold the best interests of the child:</a:t>
            </a:r>
            <a:br>
              <a:rPr lang="en-US" sz="1200"/>
            </a:br>
            <a:r>
              <a:rPr lang="en-US" sz="1200"/>
              <a:t>Apply child-friendly justice standards when handling election-related cases involving children as victims, witnesses, or children in conflict with the law, ensuring that prosecutorial decisions prioritize the best interests, safety, dignity, and rights of the child, particularly in cases arising from election-related protests, violence, or political mobilization.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a:latin typeface="Segoe UI" panose="020B0502040204020203" pitchFamily="34" charset="0"/>
              </a:rPr>
              <a:t>Promptly review and prosecute election-related offenses involving children:</a:t>
            </a:r>
            <a:br>
              <a:rPr lang="en-US" sz="1200">
                <a:latin typeface="Segoe UI" panose="020B0502040204020203" pitchFamily="34" charset="0"/>
              </a:rPr>
            </a:br>
            <a:r>
              <a:rPr lang="en-US" sz="1200">
                <a:latin typeface="Segoe UI" panose="020B0502040204020203" pitchFamily="34" charset="0"/>
              </a:rPr>
              <a:t>Prosecutors should promptly review and prosecute cases involving violence, intimidation, coercion, or exploitation of children during elections, and investigate and prosecute adults who exploit children for political purposes, including political actors, campaign agents, or others who recruit, coerce, or manipulate children to participate in political violence, unlawful demonstrations, or electoral misconduct.</a:t>
            </a:r>
            <a:endParaRPr lang="en-US" sz="120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21</a:t>
            </a:fld>
            <a:endParaRPr lang="en-US"/>
          </a:p>
        </p:txBody>
      </p:sp>
    </p:spTree>
    <p:extLst>
      <p:ext uri="{BB962C8B-B14F-4D97-AF65-F5344CB8AC3E}">
        <p14:creationId xmlns:p14="http://schemas.microsoft.com/office/powerpoint/2010/main" val="409741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l" defTabSz="914400">
              <a:lnSpc>
                <a:spcPct val="90000"/>
              </a:lnSpc>
              <a:buFont typeface="Arial" panose="020B0604020202020204" pitchFamily="34" charset="0"/>
              <a:buChar char="•"/>
            </a:pPr>
            <a:r>
              <a:rPr lang="en-US" sz="1200" b="1"/>
              <a:t>Safeguard child witnesses in election-related cases:</a:t>
            </a:r>
            <a:br>
              <a:rPr lang="en-US" sz="1200"/>
            </a:br>
            <a:r>
              <a:rPr lang="en-US" sz="1200"/>
              <a:t>Ensure that children who witness electoral violence, political intimidation, or illegal campaign activities provide testimony in safe, confidential, and child-friendly environments, such as through in-camera hearings or recorded statements, to protect them from fear, retaliation, or political pressure.</a:t>
            </a:r>
          </a:p>
          <a:p>
            <a:pPr indent="-228600" algn="l" defTabSz="914400">
              <a:lnSpc>
                <a:spcPct val="90000"/>
              </a:lnSpc>
              <a:buFont typeface="Arial" panose="020B0604020202020204" pitchFamily="34" charset="0"/>
              <a:buChar char="•"/>
            </a:pPr>
            <a:r>
              <a:rPr lang="en-US" sz="1200" b="1"/>
              <a:t>Apply diversion and restorative justice for children involved in political activism:</a:t>
            </a:r>
            <a:br>
              <a:rPr lang="en-US" sz="1200"/>
            </a:br>
            <a:r>
              <a:rPr lang="en-US" sz="1200"/>
              <a:t>Where children are arrested or charged due to participation in political demonstrations, protests, or campaign-related activities, prosecutors should consider diversion, counseling, community service, or restorative justice mechanisms rather than punitive prosecution.</a:t>
            </a:r>
          </a:p>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22</a:t>
            </a:fld>
            <a:endParaRPr lang="en-US"/>
          </a:p>
        </p:txBody>
      </p:sp>
    </p:spTree>
    <p:extLst>
      <p:ext uri="{BB962C8B-B14F-4D97-AF65-F5344CB8AC3E}">
        <p14:creationId xmlns:p14="http://schemas.microsoft.com/office/powerpoint/2010/main" val="369453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l" defTabSz="914400">
              <a:lnSpc>
                <a:spcPct val="90000"/>
              </a:lnSpc>
              <a:buFont typeface="Arial" panose="020B0604020202020204" pitchFamily="34" charset="0"/>
              <a:buChar char="•"/>
            </a:pPr>
            <a:r>
              <a:rPr lang="en-US" sz="1200" b="1">
                <a:solidFill>
                  <a:schemeClr val="tx1"/>
                </a:solidFill>
              </a:rPr>
              <a:t>Ensure detention is used only as a last resort: </a:t>
            </a:r>
            <a:r>
              <a:rPr lang="en-US" sz="1200">
                <a:solidFill>
                  <a:schemeClr val="tx1"/>
                </a:solidFill>
              </a:rPr>
              <a:t>Advocate for non-custodial measures and ensure that children involved in election-related offenses are not unnecessarily detained, in line with children code act that require detention to be used only as a measure of last resort and for the shortest possible period.</a:t>
            </a:r>
          </a:p>
          <a:p>
            <a:pPr algn="l" defTabSz="914400">
              <a:lnSpc>
                <a:spcPct val="90000"/>
              </a:lnSpc>
            </a:pPr>
            <a:endParaRPr lang="en-US" sz="1200">
              <a:solidFill>
                <a:schemeClr val="tx1"/>
              </a:solidFill>
            </a:endParaRPr>
          </a:p>
          <a:p>
            <a:pPr indent="-228600" algn="l" defTabSz="914400">
              <a:lnSpc>
                <a:spcPct val="90000"/>
              </a:lnSpc>
              <a:buFont typeface="Arial" panose="020B0604020202020204" pitchFamily="34" charset="0"/>
              <a:buChar char="•"/>
            </a:pPr>
            <a:r>
              <a:rPr lang="en-US" sz="1200" b="1">
                <a:solidFill>
                  <a:schemeClr val="tx1"/>
                </a:solidFill>
              </a:rPr>
              <a:t>Guide investigators on child-friendly evidence collection and strengthen awareness:</a:t>
            </a:r>
            <a:br>
              <a:rPr lang="en-US" sz="1200">
                <a:solidFill>
                  <a:schemeClr val="tx1"/>
                </a:solidFill>
              </a:rPr>
            </a:br>
            <a:r>
              <a:rPr lang="en-US" sz="1200">
                <a:solidFill>
                  <a:schemeClr val="tx1"/>
                </a:solidFill>
              </a:rPr>
              <a:t>Provide direction to investigators on proper documentation of election-related offenses involving children, ensuring that evidence is collected in a child-sensitive manner while preserving the integrity and admissibility of evidence in court, and support training and awareness on child protection during elections by promoting capacity-building for justice sector actors, including prosecutors, police, and electoral officials.</a:t>
            </a:r>
          </a:p>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23</a:t>
            </a:fld>
            <a:endParaRPr lang="en-US"/>
          </a:p>
        </p:txBody>
      </p:sp>
    </p:spTree>
    <p:extLst>
      <p:ext uri="{BB962C8B-B14F-4D97-AF65-F5344CB8AC3E}">
        <p14:creationId xmlns:p14="http://schemas.microsoft.com/office/powerpoint/2010/main" val="19517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wrap="square"/>
          <a:lstStyle/>
          <a:p>
            <a:r>
              <a:rPr sz="1100"/>
              <a:t>Maintain neutrality; focus on legality and child safety.</a:t>
            </a:r>
            <a:endParaRPr lang="en-US" sz="1100"/>
          </a:p>
          <a:p>
            <a:pPr defTabSz="914400">
              <a:lnSpc>
                <a:spcPct val="90000"/>
              </a:lnSpc>
              <a:spcBef>
                <a:spcPts val="1000"/>
              </a:spcBef>
            </a:pPr>
            <a:r>
              <a:rPr lang="en-US" sz="1100" kern="1200">
                <a:solidFill>
                  <a:schemeClr val="tx2"/>
                </a:solidFill>
                <a:latin typeface="+mn-lt"/>
                <a:ea typeface="+mn-ea"/>
                <a:cs typeface="+mn-cs"/>
              </a:rPr>
              <a:t>Risks: exploitation, exposure to crowd violence, online doxxing (</a:t>
            </a:r>
            <a:r>
              <a:rPr lang="en-US" sz="1200" b="1" i="0" kern="1200">
                <a:solidFill>
                  <a:schemeClr val="tx1"/>
                </a:solidFill>
                <a:effectLst/>
                <a:latin typeface="+mn-lt"/>
                <a:ea typeface="+mn-ea"/>
                <a:cs typeface="+mn-cs"/>
              </a:rPr>
              <a:t>revealing identifying information about someone online</a:t>
            </a:r>
            <a:r>
              <a:rPr lang="en-US" sz="1200" b="0" i="0" kern="1200">
                <a:solidFill>
                  <a:schemeClr val="tx1"/>
                </a:solidFill>
                <a:effectLst/>
                <a:latin typeface="+mn-lt"/>
                <a:ea typeface="+mn-ea"/>
                <a:cs typeface="+mn-cs"/>
              </a:rPr>
              <a:t>)</a:t>
            </a:r>
            <a:r>
              <a:rPr lang="en-US" sz="1100" kern="1200">
                <a:solidFill>
                  <a:schemeClr val="tx2"/>
                </a:solidFill>
                <a:latin typeface="+mn-lt"/>
                <a:ea typeface="+mn-ea"/>
                <a:cs typeface="+mn-cs"/>
              </a:rPr>
              <a:t>; privacy violations.</a:t>
            </a:r>
          </a:p>
          <a:p>
            <a:pPr defTabSz="914400">
              <a:lnSpc>
                <a:spcPct val="90000"/>
              </a:lnSpc>
              <a:spcBef>
                <a:spcPts val="1000"/>
              </a:spcBef>
            </a:pPr>
            <a:r>
              <a:rPr lang="en-US" sz="1100" kern="1200">
                <a:solidFill>
                  <a:schemeClr val="tx2"/>
                </a:solidFill>
                <a:latin typeface="+mn-lt"/>
                <a:ea typeface="+mn-ea"/>
                <a:cs typeface="+mn-cs"/>
              </a:rPr>
              <a:t>Actions: safety check; assess offences (use of child in political activity, endangerment); media non-disclosure; secure original video evidence; consider diversion for adult actors vs. prosecution.</a:t>
            </a:r>
          </a:p>
          <a:p>
            <a:endParaRPr sz="1100"/>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25</a:t>
            </a:fld>
            <a:endParaRPr lang="en-US"/>
          </a:p>
        </p:txBody>
      </p:sp>
    </p:spTree>
    <p:extLst>
      <p:ext uri="{BB962C8B-B14F-4D97-AF65-F5344CB8AC3E}">
        <p14:creationId xmlns:p14="http://schemas.microsoft.com/office/powerpoint/2010/main" val="264516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3</a:t>
            </a:fld>
            <a:endParaRPr lang="en-US"/>
          </a:p>
        </p:txBody>
      </p:sp>
    </p:spTree>
    <p:extLst>
      <p:ext uri="{BB962C8B-B14F-4D97-AF65-F5344CB8AC3E}">
        <p14:creationId xmlns:p14="http://schemas.microsoft.com/office/powerpoint/2010/main" val="56414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5</a:t>
            </a:fld>
            <a:endParaRPr lang="en-US"/>
          </a:p>
        </p:txBody>
      </p:sp>
    </p:spTree>
    <p:extLst>
      <p:ext uri="{BB962C8B-B14F-4D97-AF65-F5344CB8AC3E}">
        <p14:creationId xmlns:p14="http://schemas.microsoft.com/office/powerpoint/2010/main" val="146226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ECZ: Electoral Commission of Zambia</a:t>
            </a:r>
          </a:p>
        </p:txBody>
      </p:sp>
      <p:sp>
        <p:nvSpPr>
          <p:cNvPr id="4" name="Slide Number Placeholder 3"/>
          <p:cNvSpPr>
            <a:spLocks noGrp="1"/>
          </p:cNvSpPr>
          <p:nvPr>
            <p:ph type="sldNum" sz="quarter" idx="5"/>
          </p:nvPr>
        </p:nvSpPr>
        <p:spPr/>
        <p:txBody>
          <a:bodyPr/>
          <a:lstStyle/>
          <a:p>
            <a:fld id="{8162C314-8A50-42AC-BA6F-D1785A6374B5}" type="slidenum">
              <a:rPr lang="en-US" smtClean="0"/>
              <a:t>6</a:t>
            </a:fld>
            <a:endParaRPr lang="en-US"/>
          </a:p>
        </p:txBody>
      </p:sp>
    </p:spTree>
    <p:extLst>
      <p:ext uri="{BB962C8B-B14F-4D97-AF65-F5344CB8AC3E}">
        <p14:creationId xmlns:p14="http://schemas.microsoft.com/office/powerpoint/2010/main" val="72490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PSS: psychosocial services</a:t>
            </a:r>
          </a:p>
        </p:txBody>
      </p:sp>
      <p:sp>
        <p:nvSpPr>
          <p:cNvPr id="4" name="Slide Number Placeholder 3"/>
          <p:cNvSpPr>
            <a:spLocks noGrp="1"/>
          </p:cNvSpPr>
          <p:nvPr>
            <p:ph type="sldNum" sz="quarter" idx="5"/>
          </p:nvPr>
        </p:nvSpPr>
        <p:spPr/>
        <p:txBody>
          <a:bodyPr/>
          <a:lstStyle/>
          <a:p>
            <a:fld id="{8162C314-8A50-42AC-BA6F-D1785A6374B5}" type="slidenum">
              <a:rPr lang="en-US" smtClean="0"/>
              <a:t>8</a:t>
            </a:fld>
            <a:endParaRPr lang="en-US"/>
          </a:p>
        </p:txBody>
      </p:sp>
    </p:spTree>
    <p:extLst>
      <p:ext uri="{BB962C8B-B14F-4D97-AF65-F5344CB8AC3E}">
        <p14:creationId xmlns:p14="http://schemas.microsoft.com/office/powerpoint/2010/main" val="113122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hlinkClick r:id="rId3"/>
              </a:rPr>
              <a:t>SACCORD Zambia</a:t>
            </a:r>
            <a:r>
              <a:rPr lang="en-US" sz="1200" b="0" i="0" u="none" strike="noStrike" kern="1200">
                <a:solidFill>
                  <a:schemeClr val="tx1"/>
                </a:solidFill>
                <a:effectLst/>
                <a:latin typeface="+mn-lt"/>
                <a:ea typeface="+mn-ea"/>
                <a:cs typeface="+mn-cs"/>
                <a:hlinkClick r:id="rId3"/>
              </a:rPr>
              <a:t>, officially known as the </a:t>
            </a:r>
            <a:r>
              <a:rPr lang="en-US" sz="1200" b="1" i="0" u="none" strike="noStrike" kern="1200">
                <a:solidFill>
                  <a:schemeClr val="tx1"/>
                </a:solidFill>
                <a:effectLst/>
                <a:latin typeface="+mn-lt"/>
                <a:ea typeface="+mn-ea"/>
                <a:cs typeface="+mn-cs"/>
                <a:hlinkClick r:id="rId3"/>
              </a:rPr>
              <a:t>Southern African Centre for the Constructive Resolution of Disputes</a:t>
            </a:r>
            <a:r>
              <a:rPr lang="en-US" sz="1200" b="0" i="0" u="none" strike="noStrike" kern="1200">
                <a:solidFill>
                  <a:schemeClr val="tx1"/>
                </a:solidFill>
                <a:effectLst/>
                <a:latin typeface="+mn-lt"/>
                <a:ea typeface="+mn-ea"/>
                <a:cs typeface="+mn-cs"/>
                <a:hlinkClick r:id="rId3"/>
              </a:rPr>
              <a:t>, is a leading peacebuilding and governance organization in Zambia. Established in 1999, SACCORD is dedicated to promoting </a:t>
            </a:r>
            <a:r>
              <a:rPr lang="en-US" sz="1200" b="1" i="0" u="none" strike="noStrike" kern="1200">
                <a:solidFill>
                  <a:schemeClr val="tx1"/>
                </a:solidFill>
                <a:effectLst/>
                <a:latin typeface="+mn-lt"/>
                <a:ea typeface="+mn-ea"/>
                <a:cs typeface="+mn-cs"/>
                <a:hlinkClick r:id="rId3"/>
              </a:rPr>
              <a:t>peace, security, democracy, and human rights</a:t>
            </a:r>
            <a:r>
              <a:rPr lang="en-US" sz="1200" b="0" i="0" u="none" strike="noStrike" kern="1200">
                <a:solidFill>
                  <a:schemeClr val="tx1"/>
                </a:solidFill>
                <a:effectLst/>
                <a:latin typeface="+mn-lt"/>
                <a:ea typeface="+mn-ea"/>
                <a:cs typeface="+mn-cs"/>
                <a:hlinkClick r:id="rId3"/>
              </a:rPr>
              <a:t> across Zambia and the Southern African region. </a:t>
            </a:r>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9</a:t>
            </a:fld>
            <a:endParaRPr lang="en-US"/>
          </a:p>
        </p:txBody>
      </p:sp>
    </p:spTree>
    <p:extLst>
      <p:ext uri="{BB962C8B-B14F-4D97-AF65-F5344CB8AC3E}">
        <p14:creationId xmlns:p14="http://schemas.microsoft.com/office/powerpoint/2010/main" val="13445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10</a:t>
            </a:fld>
            <a:endParaRPr lang="en-US"/>
          </a:p>
        </p:txBody>
      </p:sp>
    </p:spTree>
    <p:extLst>
      <p:ext uri="{BB962C8B-B14F-4D97-AF65-F5344CB8AC3E}">
        <p14:creationId xmlns:p14="http://schemas.microsoft.com/office/powerpoint/2010/main" val="389049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Collaborate with MCDSS to identify 10-15 children/province to participate in on-line consultations. </a:t>
            </a:r>
          </a:p>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12</a:t>
            </a:fld>
            <a:endParaRPr lang="en-US"/>
          </a:p>
        </p:txBody>
      </p:sp>
    </p:spTree>
    <p:extLst>
      <p:ext uri="{BB962C8B-B14F-4D97-AF65-F5344CB8AC3E}">
        <p14:creationId xmlns:p14="http://schemas.microsoft.com/office/powerpoint/2010/main" val="369667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62C314-8A50-42AC-BA6F-D1785A6374B5}" type="slidenum">
              <a:rPr lang="en-US" smtClean="0"/>
              <a:t>13</a:t>
            </a:fld>
            <a:endParaRPr lang="en-US"/>
          </a:p>
        </p:txBody>
      </p:sp>
    </p:spTree>
    <p:extLst>
      <p:ext uri="{BB962C8B-B14F-4D97-AF65-F5344CB8AC3E}">
        <p14:creationId xmlns:p14="http://schemas.microsoft.com/office/powerpoint/2010/main" val="269524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jpe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jpe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589775-A56C-E8CF-53B8-50AE748E6893}"/>
              </a:ext>
            </a:extLst>
          </p:cNvPr>
          <p:cNvPicPr>
            <a:picLocks noChangeAspect="1"/>
          </p:cNvPicPr>
          <p:nvPr/>
        </p:nvPicPr>
        <p:blipFill>
          <a:blip r:embed="rId2"/>
          <a:srcRect l="24714" r="4698" b="-1"/>
          <a:stretch>
            <a:fillRect/>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38463" y="1880171"/>
            <a:ext cx="3203250" cy="3185040"/>
          </a:xfrm>
          <a:noFill/>
        </p:spPr>
        <p:txBody>
          <a:bodyPr>
            <a:normAutofit/>
          </a:bodyPr>
          <a:lstStyle/>
          <a:p>
            <a:pPr algn="l">
              <a:lnSpc>
                <a:spcPct val="90000"/>
              </a:lnSpc>
            </a:pPr>
            <a:endParaRPr lang="en-US" sz="3800"/>
          </a:p>
          <a:p>
            <a:pPr>
              <a:lnSpc>
                <a:spcPct val="90000"/>
              </a:lnSpc>
            </a:pPr>
            <a:r>
              <a:rPr lang="en-US" sz="3800" b="1"/>
              <a:t>2026-Election Advocacy for Children</a:t>
            </a:r>
          </a:p>
        </p:txBody>
      </p:sp>
      <p:sp>
        <p:nvSpPr>
          <p:cNvPr id="3" name="Subtitle 2"/>
          <p:cNvSpPr>
            <a:spLocks noGrp="1"/>
          </p:cNvSpPr>
          <p:nvPr>
            <p:ph type="subTitle" idx="1"/>
          </p:nvPr>
        </p:nvSpPr>
        <p:spPr>
          <a:xfrm>
            <a:off x="6411074" y="4968281"/>
            <a:ext cx="2373330" cy="1485319"/>
          </a:xfrm>
          <a:noFill/>
        </p:spPr>
        <p:txBody>
          <a:bodyPr>
            <a:normAutofit/>
          </a:bodyPr>
          <a:lstStyle/>
          <a:p>
            <a:pPr>
              <a:lnSpc>
                <a:spcPct val="90000"/>
              </a:lnSpc>
            </a:pPr>
            <a:r>
              <a:rPr lang="en-US" sz="1500" b="1"/>
              <a:t>National Prosecutors Conference</a:t>
            </a:r>
          </a:p>
          <a:p>
            <a:pPr>
              <a:lnSpc>
                <a:spcPct val="90000"/>
              </a:lnSpc>
            </a:pPr>
            <a:r>
              <a:rPr lang="en-US" sz="1500" b="1"/>
              <a:t>17 March 2026</a:t>
            </a:r>
          </a:p>
          <a:p>
            <a:pPr>
              <a:lnSpc>
                <a:spcPct val="90000"/>
              </a:lnSpc>
            </a:pPr>
            <a:r>
              <a:rPr lang="en-US" sz="1500" b="1"/>
              <a:t>Protecting and Promoting Children’s Rights Before, During and After Elections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ED3E1D-54C8-6EB9-742C-A94CEAF52ED9}"/>
              </a:ext>
            </a:extLst>
          </p:cNvPr>
          <p:cNvPicPr>
            <a:picLocks noGrp="1" noChangeAspect="1"/>
          </p:cNvPicPr>
          <p:nvPr>
            <p:ph idx="1"/>
          </p:nvPr>
        </p:nvPicPr>
        <p:blipFill>
          <a:blip r:embed="rId3"/>
          <a:srcRect r="10999" b="-1"/>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62FA753-98CF-2F38-1CB2-F15344E45A99}"/>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r>
              <a:rPr lang="en-US" sz="3100" b="1">
                <a:solidFill>
                  <a:schemeClr val="tx1">
                    <a:lumMod val="85000"/>
                    <a:lumOff val="15000"/>
                  </a:schemeClr>
                </a:solidFill>
              </a:rPr>
              <a:t>Key Approaches</a:t>
            </a:r>
          </a:p>
        </p:txBody>
      </p:sp>
    </p:spTree>
    <p:extLst>
      <p:ext uri="{BB962C8B-B14F-4D97-AF65-F5344CB8AC3E}">
        <p14:creationId xmlns:p14="http://schemas.microsoft.com/office/powerpoint/2010/main" val="134722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27A357-D7EB-FB5B-BD84-A2A5471EEB77}"/>
              </a:ext>
            </a:extLst>
          </p:cNvPr>
          <p:cNvPicPr>
            <a:picLocks noChangeAspect="1"/>
          </p:cNvPicPr>
          <p:nvPr/>
        </p:nvPicPr>
        <p:blipFill>
          <a:blip r:embed="rId2">
            <a:duotone>
              <a:prstClr val="black"/>
              <a:schemeClr val="tx2">
                <a:tint val="45000"/>
                <a:satMod val="400000"/>
              </a:schemeClr>
            </a:duotone>
            <a:alphaModFix amt="25000"/>
          </a:blip>
          <a:srcRect l="7964" r="3035"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b="1"/>
              <a:t>Capacity Building for Media</a:t>
            </a:r>
          </a:p>
        </p:txBody>
      </p:sp>
      <p:graphicFrame>
        <p:nvGraphicFramePr>
          <p:cNvPr id="5" name="Content Placeholder 2">
            <a:extLst>
              <a:ext uri="{FF2B5EF4-FFF2-40B4-BE49-F238E27FC236}">
                <a16:creationId xmlns:a16="http://schemas.microsoft.com/office/drawing/2014/main" id="{CC463BD6-DA19-70EC-8B61-78557E1CCEE8}"/>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7" y="348865"/>
            <a:ext cx="7533018" cy="877729"/>
          </a:xfrm>
        </p:spPr>
        <p:txBody>
          <a:bodyPr anchor="ctr">
            <a:normAutofit/>
          </a:bodyPr>
          <a:lstStyle/>
          <a:p>
            <a:r>
              <a:rPr lang="en-US" sz="3500" b="1">
                <a:solidFill>
                  <a:schemeClr val="tx2"/>
                </a:solidFill>
              </a:rPr>
              <a:t>Children’s Consultative Campaign</a:t>
            </a:r>
          </a:p>
        </p:txBody>
      </p:sp>
      <p:graphicFrame>
        <p:nvGraphicFramePr>
          <p:cNvPr id="7" name="Content Placeholder 2">
            <a:extLst>
              <a:ext uri="{FF2B5EF4-FFF2-40B4-BE49-F238E27FC236}">
                <a16:creationId xmlns:a16="http://schemas.microsoft.com/office/drawing/2014/main" id="{AE91D8CC-E383-6714-6484-6F3D41D55A33}"/>
              </a:ext>
            </a:extLst>
          </p:cNvPr>
          <p:cNvGraphicFramePr>
            <a:graphicFrameLocks noGrp="1"/>
          </p:cNvGraphicFramePr>
          <p:nvPr>
            <p:ph idx="1"/>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A49236-81D9-0DB0-1BAB-DFC111A7D8F5}"/>
              </a:ext>
            </a:extLst>
          </p:cNvPr>
          <p:cNvPicPr>
            <a:picLocks noChangeAspect="1"/>
          </p:cNvPicPr>
          <p:nvPr/>
        </p:nvPicPr>
        <p:blipFill>
          <a:blip r:embed="rId3"/>
          <a:srcRect l="15944" r="24573"/>
          <a:stretch>
            <a:fillRect/>
          </a:stretch>
        </p:blipFill>
        <p:spPr>
          <a:xfrm>
            <a:off x="20" y="10"/>
            <a:ext cx="7252212" cy="6857990"/>
          </a:xfrm>
          <a:prstGeom prst="rect">
            <a:avLst/>
          </a:prstGeom>
        </p:spPr>
      </p:pic>
      <p:sp>
        <p:nvSpPr>
          <p:cNvPr id="2" name="Title 1"/>
          <p:cNvSpPr>
            <a:spLocks noGrp="1"/>
          </p:cNvSpPr>
          <p:nvPr>
            <p:ph type="title"/>
          </p:nvPr>
        </p:nvSpPr>
        <p:spPr>
          <a:xfrm>
            <a:off x="-2284" y="1"/>
            <a:ext cx="2582931" cy="1315092"/>
          </a:xfrm>
        </p:spPr>
        <p:txBody>
          <a:bodyPr>
            <a:normAutofit/>
          </a:bodyPr>
          <a:lstStyle/>
          <a:p>
            <a:r>
              <a:rPr lang="en-US" sz="3500" b="1"/>
              <a:t>Children’s Manifesto</a:t>
            </a:r>
          </a:p>
        </p:txBody>
      </p:sp>
      <p:graphicFrame>
        <p:nvGraphicFramePr>
          <p:cNvPr id="14" name="Content Placeholder 2">
            <a:extLst>
              <a:ext uri="{FF2B5EF4-FFF2-40B4-BE49-F238E27FC236}">
                <a16:creationId xmlns:a16="http://schemas.microsoft.com/office/drawing/2014/main" id="{EF8A5BDC-810C-C485-9513-1400DF09972F}"/>
              </a:ext>
            </a:extLst>
          </p:cNvPr>
          <p:cNvGraphicFramePr>
            <a:graphicFrameLocks noGrp="1"/>
          </p:cNvGraphicFramePr>
          <p:nvPr>
            <p:ph idx="1"/>
          </p:nvPr>
        </p:nvGraphicFramePr>
        <p:xfrm>
          <a:off x="5260369" y="371309"/>
          <a:ext cx="3748743" cy="6115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4524-DEFD-42C5-8DD2-00DA15686B90}"/>
              </a:ext>
            </a:extLst>
          </p:cNvPr>
          <p:cNvSpPr>
            <a:spLocks noGrp="1"/>
          </p:cNvSpPr>
          <p:nvPr>
            <p:ph type="title"/>
          </p:nvPr>
        </p:nvSpPr>
        <p:spPr/>
        <p:txBody>
          <a:bodyPr>
            <a:normAutofit/>
          </a:bodyPr>
          <a:lstStyle/>
          <a:p>
            <a:r>
              <a:rPr lang="en-US" b="1"/>
              <a:t>Communication Campaign</a:t>
            </a:r>
            <a:endParaRPr lang="en-US" b="1">
              <a:ea typeface="Calibri"/>
              <a:cs typeface="Calibri"/>
            </a:endParaRPr>
          </a:p>
        </p:txBody>
      </p:sp>
      <p:graphicFrame>
        <p:nvGraphicFramePr>
          <p:cNvPr id="5" name="Content Placeholder 2">
            <a:extLst>
              <a:ext uri="{FF2B5EF4-FFF2-40B4-BE49-F238E27FC236}">
                <a16:creationId xmlns:a16="http://schemas.microsoft.com/office/drawing/2014/main" id="{C89DDF5C-793F-1FEB-1747-D83BA22AEEBB}"/>
              </a:ext>
            </a:extLst>
          </p:cNvPr>
          <p:cNvGraphicFramePr>
            <a:graphicFrameLocks noGrp="1"/>
          </p:cNvGraphicFramePr>
          <p:nvPr>
            <p:ph idx="1"/>
          </p:nvPr>
        </p:nvGraphicFramePr>
        <p:xfrm>
          <a:off x="457200" y="1288473"/>
          <a:ext cx="8541327" cy="483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88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115BFE-44D7-13BC-9F24-66D0247B594B}"/>
              </a:ext>
            </a:extLst>
          </p:cNvPr>
          <p:cNvPicPr>
            <a:picLocks noChangeAspect="1"/>
          </p:cNvPicPr>
          <p:nvPr/>
        </p:nvPicPr>
        <p:blipFill>
          <a:blip r:embed="rId3"/>
          <a:srcRect r="2" b="2009"/>
          <a:stretch>
            <a:fillRect/>
          </a:stretch>
        </p:blipFill>
        <p:spPr>
          <a:xfrm>
            <a:off x="1891767" y="10643"/>
            <a:ext cx="7252231"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F72B22-2630-48BF-9DE0-7C034C3B77B9}"/>
              </a:ext>
            </a:extLst>
          </p:cNvPr>
          <p:cNvSpPr txBox="1"/>
          <p:nvPr/>
        </p:nvSpPr>
        <p:spPr>
          <a:xfrm>
            <a:off x="134874" y="1557619"/>
            <a:ext cx="2866641" cy="3742762"/>
          </a:xfrm>
          <a:prstGeom prst="rect">
            <a:avLst/>
          </a:prstGeom>
        </p:spPr>
        <p:txBody>
          <a:bodyPr vert="horz" lIns="91440" tIns="45720" rIns="91440" bIns="45720" rtlCol="0">
            <a:normAutofit/>
          </a:bodyPr>
          <a:lstStyle/>
          <a:p>
            <a:pPr marR="0" lvl="0" defTabSz="914400" fontAlgn="auto">
              <a:lnSpc>
                <a:spcPct val="90000"/>
              </a:lnSpc>
              <a:spcBef>
                <a:spcPct val="0"/>
              </a:spcBef>
              <a:spcAft>
                <a:spcPts val="600"/>
              </a:spcAft>
              <a:buClrTx/>
              <a:buSzTx/>
              <a:tabLst/>
              <a:defRPr/>
            </a:pPr>
            <a:r>
              <a:rPr kumimoji="0" lang="en-US" sz="4400" b="1" i="0" u="none" strike="noStrike" cap="none" spc="0" normalizeH="0" baseline="0" noProof="0">
                <a:ln>
                  <a:noFill/>
                </a:ln>
                <a:effectLst/>
                <a:uLnTx/>
                <a:uFillTx/>
              </a:rPr>
              <a:t>Keeping children Safe during Zambia’s  2026 Elections </a:t>
            </a:r>
            <a:endParaRPr kumimoji="0" lang="en-US" sz="4400" b="0" i="0" u="none" strike="noStrike" cap="none" spc="0" normalizeH="0" baseline="0" noProof="0">
              <a:ln>
                <a:noFill/>
              </a:ln>
              <a:effectLst/>
              <a:uLnTx/>
              <a:uFillTx/>
            </a:endParaRPr>
          </a:p>
        </p:txBody>
      </p:sp>
    </p:spTree>
    <p:extLst>
      <p:ext uri="{BB962C8B-B14F-4D97-AF65-F5344CB8AC3E}">
        <p14:creationId xmlns:p14="http://schemas.microsoft.com/office/powerpoint/2010/main" val="74013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1CA43D-892E-D3DF-7498-889561AF2C30}"/>
              </a:ext>
            </a:extLst>
          </p:cNvPr>
          <p:cNvPicPr>
            <a:picLocks noChangeAspect="1"/>
          </p:cNvPicPr>
          <p:nvPr/>
        </p:nvPicPr>
        <p:blipFill>
          <a:blip r:embed="rId3"/>
          <a:srcRect l="15150" r="25366"/>
          <a:stretch>
            <a:fillRect/>
          </a:stretch>
        </p:blipFill>
        <p:spPr>
          <a:xfrm>
            <a:off x="1891767" y="10"/>
            <a:ext cx="7252231"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1659" y="146216"/>
            <a:ext cx="3700622" cy="1525320"/>
          </a:xfrm>
        </p:spPr>
        <p:txBody>
          <a:bodyPr>
            <a:noAutofit/>
          </a:bodyPr>
          <a:lstStyle/>
          <a:p>
            <a:pPr>
              <a:lnSpc>
                <a:spcPct val="90000"/>
              </a:lnSpc>
            </a:pPr>
            <a:r>
              <a:rPr lang="en-US" b="1"/>
              <a:t>Our Focus</a:t>
            </a:r>
          </a:p>
        </p:txBody>
      </p:sp>
      <p:sp>
        <p:nvSpPr>
          <p:cNvPr id="3" name="Content Placeholder 2"/>
          <p:cNvSpPr>
            <a:spLocks noGrp="1"/>
          </p:cNvSpPr>
          <p:nvPr>
            <p:ph idx="1"/>
          </p:nvPr>
        </p:nvSpPr>
        <p:spPr>
          <a:xfrm>
            <a:off x="292298" y="1469518"/>
            <a:ext cx="4501771" cy="5242266"/>
          </a:xfrm>
        </p:spPr>
        <p:txBody>
          <a:bodyPr>
            <a:noAutofit/>
          </a:bodyPr>
          <a:lstStyle/>
          <a:p>
            <a:r>
              <a:rPr lang="en-US" sz="2800">
                <a:latin typeface="Aptos" panose="020B0004020202020204" pitchFamily="34" charset="0"/>
              </a:rPr>
              <a:t>UNICEF Zambia is proactively positioning child protection at the </a:t>
            </a:r>
            <a:r>
              <a:rPr lang="en-US" sz="2800" err="1">
                <a:latin typeface="Aptos" panose="020B0004020202020204" pitchFamily="34" charset="0"/>
              </a:rPr>
              <a:t>centre</a:t>
            </a:r>
            <a:r>
              <a:rPr lang="en-US" sz="2800">
                <a:latin typeface="Aptos" panose="020B0004020202020204" pitchFamily="34" charset="0"/>
              </a:rPr>
              <a:t> of election preparedness and early warning systems to ensure that no child is harmed, exploited, or left behind during the 2026 electoral cycle.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A6BB2-EC8A-5BA5-4077-6AF20540636F}"/>
              </a:ext>
            </a:extLst>
          </p:cNvPr>
          <p:cNvSpPr>
            <a:spLocks noGrp="1"/>
          </p:cNvSpPr>
          <p:nvPr>
            <p:ph type="title"/>
          </p:nvPr>
        </p:nvSpPr>
        <p:spPr>
          <a:xfrm>
            <a:off x="350041" y="586855"/>
            <a:ext cx="2401025" cy="3387497"/>
          </a:xfrm>
        </p:spPr>
        <p:txBody>
          <a:bodyPr anchor="b">
            <a:normAutofit/>
          </a:bodyPr>
          <a:lstStyle/>
          <a:p>
            <a:pPr algn="r"/>
            <a:r>
              <a:rPr lang="en-US" sz="3000" b="1">
                <a:solidFill>
                  <a:srgbClr val="FFFFFF"/>
                </a:solidFill>
              </a:rPr>
              <a:t>UNICEF Preparedness &amp; Monitoring</a:t>
            </a:r>
            <a:br>
              <a:rPr lang="en-US" sz="3000">
                <a:solidFill>
                  <a:srgbClr val="FFFFFF"/>
                </a:solidFill>
              </a:rPr>
            </a:br>
            <a:endParaRPr lang="en-US" sz="3000">
              <a:solidFill>
                <a:srgbClr val="FFFFFF"/>
              </a:solidFill>
            </a:endParaRPr>
          </a:p>
        </p:txBody>
      </p:sp>
      <p:sp>
        <p:nvSpPr>
          <p:cNvPr id="3" name="Content Placeholder 2">
            <a:extLst>
              <a:ext uri="{FF2B5EF4-FFF2-40B4-BE49-F238E27FC236}">
                <a16:creationId xmlns:a16="http://schemas.microsoft.com/office/drawing/2014/main" id="{60EC3F0A-CBFF-68C2-4526-E98E6B4E1ADC}"/>
              </a:ext>
            </a:extLst>
          </p:cNvPr>
          <p:cNvSpPr>
            <a:spLocks noGrp="1"/>
          </p:cNvSpPr>
          <p:nvPr>
            <p:ph idx="1"/>
          </p:nvPr>
        </p:nvSpPr>
        <p:spPr>
          <a:xfrm>
            <a:off x="3191256" y="10139"/>
            <a:ext cx="5950458" cy="6837723"/>
          </a:xfrm>
        </p:spPr>
        <p:txBody>
          <a:bodyPr anchor="ctr">
            <a:normAutofit/>
          </a:bodyPr>
          <a:lstStyle/>
          <a:p>
            <a:pPr lvl="0"/>
            <a:r>
              <a:rPr lang="en-US" sz="2000" b="1"/>
              <a:t>Risk &amp; hotspot mapping:</a:t>
            </a:r>
            <a:r>
              <a:rPr lang="en-US" sz="2000"/>
              <a:t> Focus on Lusaka, Copperbelt, Southern, Eastern, and select high‑density districts – Social Policy.</a:t>
            </a:r>
          </a:p>
          <a:p>
            <a:pPr lvl="0"/>
            <a:r>
              <a:rPr lang="en-US" sz="2000" b="1"/>
              <a:t>Civic &amp; voter education with child lens:</a:t>
            </a:r>
            <a:r>
              <a:rPr lang="en-US" sz="2000"/>
              <a:t> Partnering with ECZ, Ministry of Information, media houses –CAP/Social POLICY/Education.</a:t>
            </a:r>
          </a:p>
          <a:p>
            <a:pPr lvl="0"/>
            <a:r>
              <a:rPr lang="en-US" sz="2000" b="1"/>
              <a:t>Strengthened reporting systems:</a:t>
            </a:r>
            <a:r>
              <a:rPr lang="en-US" sz="2000"/>
              <a:t> Child Helpline 116, Police VSU, ZICTA, MCDD (Social Welfare Officers), CSO observers.</a:t>
            </a:r>
          </a:p>
          <a:p>
            <a:pPr lvl="0"/>
            <a:r>
              <a:rPr lang="en-US" sz="2000" b="1"/>
              <a:t>UNCT Prevention Platform:</a:t>
            </a:r>
            <a:r>
              <a:rPr lang="en-US" sz="2000"/>
              <a:t> Integrated early warnings + real‑time analysis of incidents affecting children – Leverage UNDP/UNDSS Platforms.</a:t>
            </a:r>
          </a:p>
          <a:p>
            <a:pPr lvl="0"/>
            <a:r>
              <a:rPr lang="en-US" sz="2000" b="1" err="1"/>
              <a:t>Programme</a:t>
            </a:r>
            <a:r>
              <a:rPr lang="en-US" sz="2000" b="1"/>
              <a:t> continuity:</a:t>
            </a:r>
            <a:r>
              <a:rPr lang="en-US" sz="2000"/>
              <a:t> Ensuring critical social services for children - child protection, wash, nutrition health and education services operate during disruptions – all sections.</a:t>
            </a:r>
          </a:p>
          <a:p>
            <a:endParaRPr lang="en-US" sz="1700"/>
          </a:p>
        </p:txBody>
      </p:sp>
    </p:spTree>
    <p:extLst>
      <p:ext uri="{BB962C8B-B14F-4D97-AF65-F5344CB8AC3E}">
        <p14:creationId xmlns:p14="http://schemas.microsoft.com/office/powerpoint/2010/main" val="2620123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BA945-93D3-60B9-3D2E-C42E0B560FDB}"/>
              </a:ext>
            </a:extLst>
          </p:cNvPr>
          <p:cNvPicPr>
            <a:picLocks noChangeAspect="1"/>
          </p:cNvPicPr>
          <p:nvPr/>
        </p:nvPicPr>
        <p:blipFill>
          <a:blip r:embed="rId3">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A1480-F763-AAFA-8A61-B134EBB033E1}"/>
              </a:ext>
            </a:extLst>
          </p:cNvPr>
          <p:cNvSpPr>
            <a:spLocks noGrp="1"/>
          </p:cNvSpPr>
          <p:nvPr>
            <p:ph type="title"/>
          </p:nvPr>
        </p:nvSpPr>
        <p:spPr>
          <a:xfrm>
            <a:off x="628650" y="365125"/>
            <a:ext cx="7886700" cy="1325563"/>
          </a:xfrm>
        </p:spPr>
        <p:txBody>
          <a:bodyPr>
            <a:normAutofit/>
          </a:bodyPr>
          <a:lstStyle/>
          <a:p>
            <a:r>
              <a:rPr lang="en-US" b="1" kern="0">
                <a:effectLst/>
                <a:latin typeface="Segoe UI" panose="020B0502040204020203" pitchFamily="34" charset="0"/>
                <a:ea typeface="Times New Roman" panose="02020603050405020304" pitchFamily="18" charset="0"/>
              </a:rPr>
              <a:t>Election‑Period Response</a:t>
            </a:r>
            <a:endParaRPr lang="en-US"/>
          </a:p>
        </p:txBody>
      </p:sp>
      <p:graphicFrame>
        <p:nvGraphicFramePr>
          <p:cNvPr id="5" name="Content Placeholder 2">
            <a:extLst>
              <a:ext uri="{FF2B5EF4-FFF2-40B4-BE49-F238E27FC236}">
                <a16:creationId xmlns:a16="http://schemas.microsoft.com/office/drawing/2014/main" id="{3F6160C3-B0D9-9FE9-79F6-2C27CDE8C7DC}"/>
              </a:ext>
            </a:extLst>
          </p:cNvPr>
          <p:cNvGraphicFramePr>
            <a:graphicFrameLocks noGrp="1"/>
          </p:cNvGraphicFramePr>
          <p:nvPr>
            <p:ph idx="1"/>
            <p:extLst>
              <p:ext uri="{D42A27DB-BD31-4B8C-83A1-F6EECF244321}">
                <p14:modId xmlns:p14="http://schemas.microsoft.com/office/powerpoint/2010/main" val="5233022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443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CFCAE-2A2A-1D25-FE6F-5955F5713349}"/>
              </a:ext>
            </a:extLst>
          </p:cNvPr>
          <p:cNvSpPr>
            <a:spLocks noGrp="1"/>
          </p:cNvSpPr>
          <p:nvPr>
            <p:ph type="title"/>
          </p:nvPr>
        </p:nvSpPr>
        <p:spPr>
          <a:xfrm>
            <a:off x="350041" y="586855"/>
            <a:ext cx="2401025" cy="3387497"/>
          </a:xfrm>
        </p:spPr>
        <p:txBody>
          <a:bodyPr anchor="b">
            <a:normAutofit/>
          </a:bodyPr>
          <a:lstStyle/>
          <a:p>
            <a:pPr algn="r"/>
            <a:r>
              <a:rPr lang="en-US" sz="3200" b="1">
                <a:solidFill>
                  <a:srgbClr val="FFFFFF"/>
                </a:solidFill>
              </a:rPr>
              <a:t>Post‑Election Priorities</a:t>
            </a:r>
            <a:endParaRPr lang="en-US" sz="3200">
              <a:solidFill>
                <a:srgbClr val="FFFFFF"/>
              </a:solidFill>
            </a:endParaRPr>
          </a:p>
        </p:txBody>
      </p:sp>
      <p:sp>
        <p:nvSpPr>
          <p:cNvPr id="3" name="Content Placeholder 2">
            <a:extLst>
              <a:ext uri="{FF2B5EF4-FFF2-40B4-BE49-F238E27FC236}">
                <a16:creationId xmlns:a16="http://schemas.microsoft.com/office/drawing/2014/main" id="{4C4E3448-1848-1C36-F7D3-7E1FEDB38FB7}"/>
              </a:ext>
            </a:extLst>
          </p:cNvPr>
          <p:cNvSpPr>
            <a:spLocks noGrp="1"/>
          </p:cNvSpPr>
          <p:nvPr>
            <p:ph idx="1"/>
          </p:nvPr>
        </p:nvSpPr>
        <p:spPr>
          <a:xfrm>
            <a:off x="3543686" y="841504"/>
            <a:ext cx="4916510" cy="5546047"/>
          </a:xfrm>
        </p:spPr>
        <p:txBody>
          <a:bodyPr anchor="ctr">
            <a:normAutofit/>
          </a:bodyPr>
          <a:lstStyle/>
          <a:p>
            <a:pPr lvl="0"/>
            <a:r>
              <a:rPr lang="en-US" sz="2800"/>
              <a:t>Joint </a:t>
            </a:r>
            <a:r>
              <a:rPr lang="en-US" sz="2800" b="1"/>
              <a:t>child‑rights assessment</a:t>
            </a:r>
            <a:r>
              <a:rPr lang="en-US" sz="2800"/>
              <a:t> with ECZ, HRC, Police VSU, ZICTA and CSOs.</a:t>
            </a:r>
          </a:p>
          <a:p>
            <a:pPr lvl="0"/>
            <a:r>
              <a:rPr lang="en-US" sz="2800"/>
              <a:t>Strengthening </a:t>
            </a:r>
            <a:r>
              <a:rPr lang="en-US" sz="2800" b="1"/>
              <a:t>case management</a:t>
            </a:r>
            <a:r>
              <a:rPr lang="en-US" sz="2800"/>
              <a:t> for affected children.</a:t>
            </a:r>
          </a:p>
          <a:p>
            <a:pPr lvl="0"/>
            <a:r>
              <a:rPr lang="en-US" sz="2800"/>
              <a:t>Integrating lessons into future </a:t>
            </a:r>
            <a:r>
              <a:rPr lang="en-US" sz="2800" b="1"/>
              <a:t>election preparedness frameworks</a:t>
            </a:r>
            <a:r>
              <a:rPr lang="en-US" sz="2800"/>
              <a:t>.</a:t>
            </a:r>
          </a:p>
          <a:p>
            <a:pPr marL="0" indent="0">
              <a:buNone/>
            </a:pPr>
            <a:br>
              <a:rPr lang="en-US" sz="1700"/>
            </a:br>
            <a:endParaRPr lang="en-US" sz="1700"/>
          </a:p>
          <a:p>
            <a:endParaRPr lang="en-US" sz="1700"/>
          </a:p>
        </p:txBody>
      </p:sp>
    </p:spTree>
    <p:extLst>
      <p:ext uri="{BB962C8B-B14F-4D97-AF65-F5344CB8AC3E}">
        <p14:creationId xmlns:p14="http://schemas.microsoft.com/office/powerpoint/2010/main" val="18051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22E303-1E0D-ECDB-63E5-C1B1119C75DB}"/>
              </a:ext>
            </a:extLst>
          </p:cNvPr>
          <p:cNvPicPr>
            <a:picLocks noChangeAspect="1"/>
          </p:cNvPicPr>
          <p:nvPr/>
        </p:nvPicPr>
        <p:blipFill>
          <a:blip r:embed="rId3"/>
          <a:srcRect l="8651" r="46900" b="-1"/>
          <a:stretch>
            <a:fillRect/>
          </a:stretch>
        </p:blipFill>
        <p:spPr>
          <a:xfrm>
            <a:off x="4577270" y="10"/>
            <a:ext cx="4566728" cy="6857990"/>
          </a:xfrm>
          <a:prstGeom prst="rect">
            <a:avLst/>
          </a:prstGeom>
        </p:spPr>
      </p:pic>
      <p:sp useBgFill="1">
        <p:nvSpPr>
          <p:cNvPr id="27" name="Rectangle 2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6738" y="52065"/>
            <a:ext cx="3583791" cy="1628970"/>
          </a:xfrm>
        </p:spPr>
        <p:txBody>
          <a:bodyPr anchor="ctr">
            <a:normAutofit/>
          </a:bodyPr>
          <a:lstStyle/>
          <a:p>
            <a:r>
              <a:rPr lang="en-US" sz="3500" b="1"/>
              <a:t>Context</a:t>
            </a:r>
          </a:p>
        </p:txBody>
      </p:sp>
      <p:graphicFrame>
        <p:nvGraphicFramePr>
          <p:cNvPr id="31" name="Content Placeholder 2">
            <a:extLst>
              <a:ext uri="{FF2B5EF4-FFF2-40B4-BE49-F238E27FC236}">
                <a16:creationId xmlns:a16="http://schemas.microsoft.com/office/drawing/2014/main" id="{EEC6C1D7-0E5E-3305-4A55-B759E99D701A}"/>
              </a:ext>
            </a:extLst>
          </p:cNvPr>
          <p:cNvGraphicFramePr>
            <a:graphicFrameLocks noGrp="1"/>
          </p:cNvGraphicFramePr>
          <p:nvPr>
            <p:ph idx="1"/>
            <p:extLst>
              <p:ext uri="{D42A27DB-BD31-4B8C-83A1-F6EECF244321}">
                <p14:modId xmlns:p14="http://schemas.microsoft.com/office/powerpoint/2010/main" val="936786407"/>
              </p:ext>
            </p:extLst>
          </p:nvPr>
        </p:nvGraphicFramePr>
        <p:xfrm>
          <a:off x="5272" y="1234440"/>
          <a:ext cx="4571996" cy="5401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ectangle 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0336E-D5FC-D23B-7D35-D69F4ADDA50D}"/>
              </a:ext>
            </a:extLst>
          </p:cNvPr>
          <p:cNvSpPr>
            <a:spLocks noGrp="1"/>
          </p:cNvSpPr>
          <p:nvPr>
            <p:ph type="ctrTitle"/>
          </p:nvPr>
        </p:nvSpPr>
        <p:spPr>
          <a:xfrm>
            <a:off x="350041" y="586855"/>
            <a:ext cx="2401025" cy="3387497"/>
          </a:xfrm>
        </p:spPr>
        <p:txBody>
          <a:bodyPr vert="horz" lIns="91440" tIns="45720" rIns="91440" bIns="45720" rtlCol="0" anchor="b">
            <a:normAutofit/>
          </a:bodyPr>
          <a:lstStyle/>
          <a:p>
            <a:pPr algn="r" defTabSz="914400">
              <a:lnSpc>
                <a:spcPct val="90000"/>
              </a:lnSpc>
            </a:pPr>
            <a:r>
              <a:rPr lang="en-US" sz="3500" b="1" kern="1200">
                <a:solidFill>
                  <a:srgbClr val="FFFFFF"/>
                </a:solidFill>
                <a:latin typeface="+mj-lt"/>
                <a:ea typeface="+mj-ea"/>
                <a:cs typeface="+mj-cs"/>
              </a:rPr>
              <a:t>Legal and policy references</a:t>
            </a:r>
          </a:p>
        </p:txBody>
      </p:sp>
      <p:sp>
        <p:nvSpPr>
          <p:cNvPr id="7" name="TextBox 6">
            <a:extLst>
              <a:ext uri="{FF2B5EF4-FFF2-40B4-BE49-F238E27FC236}">
                <a16:creationId xmlns:a16="http://schemas.microsoft.com/office/drawing/2014/main" id="{573DF3BA-BA72-72A1-E73F-5793F40E583F}"/>
              </a:ext>
            </a:extLst>
          </p:cNvPr>
          <p:cNvSpPr txBox="1"/>
          <p:nvPr/>
        </p:nvSpPr>
        <p:spPr>
          <a:xfrm>
            <a:off x="3436295" y="649480"/>
            <a:ext cx="2268977" cy="5546047"/>
          </a:xfrm>
          <a:prstGeom prst="rect">
            <a:avLst/>
          </a:prstGeom>
        </p:spPr>
        <p:txBody>
          <a:bodyPr vert="horz" lIns="91440" tIns="45720" rIns="91440" bIns="45720" rtlCol="0" anchor="ctr">
            <a:normAutofit/>
          </a:bodyPr>
          <a:lstStyle/>
          <a:p>
            <a:pPr indent="-228600" defTabSz="914400">
              <a:lnSpc>
                <a:spcPct val="90000"/>
              </a:lnSpc>
              <a:spcBef>
                <a:spcPts val="1000"/>
              </a:spcBef>
              <a:buFont typeface="Arial" panose="020B0604020202020204" pitchFamily="34" charset="0"/>
              <a:buChar char="•"/>
            </a:pPr>
            <a:r>
              <a:rPr lang="en-US" sz="1400" b="1"/>
              <a:t>Children’s Code Act </a:t>
            </a:r>
            <a:r>
              <a:rPr lang="en-US" sz="1400"/>
              <a:t>— protection, participation, privacy.</a:t>
            </a:r>
          </a:p>
          <a:p>
            <a:pPr indent="-228600" defTabSz="914400">
              <a:lnSpc>
                <a:spcPct val="90000"/>
              </a:lnSpc>
              <a:spcBef>
                <a:spcPts val="1000"/>
              </a:spcBef>
              <a:buFont typeface="Arial" panose="020B0604020202020204" pitchFamily="34" charset="0"/>
              <a:buChar char="•"/>
            </a:pPr>
            <a:r>
              <a:rPr lang="en-US" sz="1400" b="1"/>
              <a:t>Penal Code </a:t>
            </a:r>
            <a:r>
              <a:rPr lang="en-US" sz="1400"/>
              <a:t>— exploitation, assault, harassment.</a:t>
            </a:r>
          </a:p>
          <a:p>
            <a:pPr indent="-228600" defTabSz="914400">
              <a:lnSpc>
                <a:spcPct val="90000"/>
              </a:lnSpc>
              <a:spcBef>
                <a:spcPts val="1000"/>
              </a:spcBef>
              <a:buFont typeface="Arial" panose="020B0604020202020204" pitchFamily="34" charset="0"/>
              <a:buChar char="•"/>
            </a:pPr>
            <a:r>
              <a:rPr lang="en-US" sz="1400" b="1"/>
              <a:t>Cybersecurity &amp; Cybercrimes </a:t>
            </a:r>
            <a:r>
              <a:rPr lang="en-US" sz="1400"/>
              <a:t>/ ICT Acts — online harms, preservation.</a:t>
            </a:r>
          </a:p>
          <a:p>
            <a:pPr indent="-228600" defTabSz="914400">
              <a:lnSpc>
                <a:spcPct val="90000"/>
              </a:lnSpc>
              <a:spcBef>
                <a:spcPts val="1000"/>
              </a:spcBef>
              <a:buFont typeface="Arial" panose="020B0604020202020204" pitchFamily="34" charset="0"/>
              <a:buChar char="•"/>
            </a:pPr>
            <a:r>
              <a:rPr lang="en-US" sz="1400" b="1"/>
              <a:t>ECZ Electoral Code of Conduct </a:t>
            </a:r>
            <a:r>
              <a:rPr lang="en-US" sz="1400"/>
              <a:t>— children in political activities; polling stations.</a:t>
            </a:r>
          </a:p>
          <a:p>
            <a:pPr indent="-228600" defTabSz="914400">
              <a:lnSpc>
                <a:spcPct val="90000"/>
              </a:lnSpc>
              <a:spcBef>
                <a:spcPts val="1000"/>
              </a:spcBef>
              <a:buFont typeface="Arial" panose="020B0604020202020204" pitchFamily="34" charset="0"/>
              <a:buChar char="•"/>
            </a:pPr>
            <a:r>
              <a:rPr lang="en-US" sz="1400" b="1"/>
              <a:t>Evidence Act / Criminal Procedure </a:t>
            </a:r>
            <a:r>
              <a:rPr lang="en-US" sz="1400"/>
              <a:t>— child-friendly testimony; in-camera.</a:t>
            </a:r>
          </a:p>
          <a:p>
            <a:pPr indent="-228600" defTabSz="914400">
              <a:lnSpc>
                <a:spcPct val="90000"/>
              </a:lnSpc>
              <a:spcBef>
                <a:spcPts val="1000"/>
              </a:spcBef>
              <a:buFont typeface="Arial" panose="020B0604020202020204" pitchFamily="34" charset="0"/>
              <a:buChar char="•"/>
            </a:pPr>
            <a:r>
              <a:rPr lang="en-US" sz="1400" b="1"/>
              <a:t>CRC &amp; </a:t>
            </a:r>
            <a:r>
              <a:rPr lang="en-US" sz="1400"/>
              <a:t>African Charter on the Rights and Welfare of the Child (ACRWC) </a:t>
            </a:r>
            <a:r>
              <a:rPr lang="en-US" sz="1400" b="1"/>
              <a:t> </a:t>
            </a:r>
            <a:r>
              <a:rPr lang="en-US" sz="1400"/>
              <a:t>— standards guiding prosecutorial discretion &amp; safeguarding.</a:t>
            </a:r>
          </a:p>
          <a:p>
            <a:pPr indent="-228600" defTabSz="914400">
              <a:lnSpc>
                <a:spcPct val="90000"/>
              </a:lnSpc>
              <a:spcAft>
                <a:spcPts val="600"/>
              </a:spcAft>
              <a:buFont typeface="Arial" panose="020B0604020202020204" pitchFamily="34" charset="0"/>
              <a:buChar char="•"/>
            </a:pPr>
            <a:endParaRPr lang="en-US" sz="1400"/>
          </a:p>
        </p:txBody>
      </p:sp>
      <p:pic>
        <p:nvPicPr>
          <p:cNvPr id="8" name="Picture Placeholder 10">
            <a:extLst>
              <a:ext uri="{FF2B5EF4-FFF2-40B4-BE49-F238E27FC236}">
                <a16:creationId xmlns:a16="http://schemas.microsoft.com/office/drawing/2014/main" id="{78A70E42-32A9-DD9A-9395-E4499C8163F9}"/>
              </a:ext>
            </a:extLst>
          </p:cNvPr>
          <p:cNvPicPr>
            <a:picLocks noChangeAspect="1"/>
          </p:cNvPicPr>
          <p:nvPr/>
        </p:nvPicPr>
        <p:blipFill>
          <a:blip r:embed="rId2"/>
          <a:srcRect l="30277" r="32181"/>
          <a:stretch>
            <a:fillRect/>
          </a:stretch>
        </p:blipFill>
        <p:spPr>
          <a:xfrm>
            <a:off x="6082126" y="1403341"/>
            <a:ext cx="2711832" cy="406319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8C06A-DA7E-1068-3ED4-B15D2CDA4BD5}"/>
              </a:ext>
            </a:extLst>
          </p:cNvPr>
          <p:cNvSpPr>
            <a:spLocks noGrp="1"/>
          </p:cNvSpPr>
          <p:nvPr>
            <p:ph type="ctrTitle"/>
          </p:nvPr>
        </p:nvSpPr>
        <p:spPr>
          <a:xfrm>
            <a:off x="571352" y="350196"/>
            <a:ext cx="3485178" cy="1624520"/>
          </a:xfrm>
        </p:spPr>
        <p:txBody>
          <a:bodyPr vert="horz" lIns="91440" tIns="45720" rIns="91440" bIns="45720" rtlCol="0" anchor="ctr">
            <a:normAutofit/>
          </a:bodyPr>
          <a:lstStyle/>
          <a:p>
            <a:pPr algn="l" defTabSz="914400">
              <a:lnSpc>
                <a:spcPct val="90000"/>
              </a:lnSpc>
            </a:pPr>
            <a:r>
              <a:rPr lang="en-US" sz="3500"/>
              <a:t>What prosecutors can do</a:t>
            </a:r>
            <a:endParaRPr lang="en-US" sz="3500" b="1"/>
          </a:p>
        </p:txBody>
      </p:sp>
      <p:sp>
        <p:nvSpPr>
          <p:cNvPr id="3" name="Subtitle 2">
            <a:extLst>
              <a:ext uri="{FF2B5EF4-FFF2-40B4-BE49-F238E27FC236}">
                <a16:creationId xmlns:a16="http://schemas.microsoft.com/office/drawing/2014/main" id="{848E6B44-4DE2-B0D3-FB98-EF04A2A014F2}"/>
              </a:ext>
            </a:extLst>
          </p:cNvPr>
          <p:cNvSpPr>
            <a:spLocks noGrp="1"/>
          </p:cNvSpPr>
          <p:nvPr>
            <p:ph type="subTitle" idx="1"/>
          </p:nvPr>
        </p:nvSpPr>
        <p:spPr>
          <a:xfrm>
            <a:off x="212436" y="2493818"/>
            <a:ext cx="4354444" cy="4519824"/>
          </a:xfrm>
        </p:spPr>
        <p:txBody>
          <a:bodyPr vert="horz" lIns="91440" tIns="45720" rIns="91440" bIns="45720" rtlCol="0" anchor="ctr">
            <a:normAutofit lnSpcReduction="10000"/>
          </a:bodyPr>
          <a:lstStyle/>
          <a:p>
            <a:pPr indent="-228600" algn="l" defTabSz="914400">
              <a:lnSpc>
                <a:spcPct val="90000"/>
              </a:lnSpc>
              <a:buFont typeface="Arial" panose="020B0604020202020204" pitchFamily="34" charset="0"/>
              <a:buChar char="•"/>
            </a:pPr>
            <a:r>
              <a:rPr lang="en-US" sz="1600" b="1">
                <a:solidFill>
                  <a:schemeClr val="tx1"/>
                </a:solidFill>
              </a:rPr>
              <a:t>Ensure child-sensitive justice procedures and uphold the best interests of the child:</a:t>
            </a:r>
            <a:br>
              <a:rPr lang="en-US" sz="1600">
                <a:solidFill>
                  <a:schemeClr val="tx1"/>
                </a:solidFill>
              </a:rPr>
            </a:br>
            <a:r>
              <a:rPr lang="en-US" sz="1600">
                <a:solidFill>
                  <a:schemeClr val="tx1"/>
                </a:solidFill>
              </a:rPr>
              <a:t>Apply child-friendly justice standards when handling election-related cases involving children as victims, witnesses, or children in conflict with the law ensuring that prosecutorial decisions prioritize the best interests, safety, dignity, and rights of the child, particularly in cases arising from election-related protests, violence, or political mobilization.</a:t>
            </a:r>
          </a:p>
          <a:p>
            <a:pPr indent="-228600" algn="l" defTabSz="914400">
              <a:lnSpc>
                <a:spcPct val="90000"/>
              </a:lnSpc>
              <a:buFont typeface="Arial" panose="020B0604020202020204" pitchFamily="34" charset="0"/>
              <a:buChar char="•"/>
            </a:pPr>
            <a:r>
              <a:rPr lang="en-US" sz="1600" b="1">
                <a:solidFill>
                  <a:schemeClr val="tx1"/>
                </a:solidFill>
              </a:rPr>
              <a:t>Promptly review and prosecute election-related offenses involving children:</a:t>
            </a:r>
            <a:br>
              <a:rPr lang="en-US" sz="1600">
                <a:solidFill>
                  <a:schemeClr val="tx1"/>
                </a:solidFill>
              </a:rPr>
            </a:br>
            <a:r>
              <a:rPr lang="en-US" sz="1600">
                <a:solidFill>
                  <a:schemeClr val="tx1"/>
                </a:solidFill>
              </a:rPr>
              <a:t>Prosecutors should promptly review and prosecute cases involving violence, intimidation, coercion, or exploitation of children during elections, and investigate and prosecute adults who exploit children for political purposes, including political actors, campaign agents, or others who recruit, coerce, or manipulate children to participate in political violence, unlawful demonstrations, or electoral misconduct.</a:t>
            </a:r>
          </a:p>
          <a:p>
            <a:pPr algn="l" defTabSz="914400">
              <a:lnSpc>
                <a:spcPct val="90000"/>
              </a:lnSpc>
            </a:pPr>
            <a:endParaRPr lang="en-US" sz="1200"/>
          </a:p>
          <a:p>
            <a:pPr indent="-228600" algn="l" defTabSz="914400">
              <a:lnSpc>
                <a:spcPct val="90000"/>
              </a:lnSpc>
              <a:buFont typeface="Arial" panose="020B0604020202020204" pitchFamily="34" charset="0"/>
              <a:buChar char="•"/>
            </a:pPr>
            <a:endParaRPr lang="en-US" sz="1200">
              <a:solidFill>
                <a:schemeClr val="tx1"/>
              </a:solidFill>
            </a:endParaRPr>
          </a:p>
        </p:txBody>
      </p:sp>
      <p:pic>
        <p:nvPicPr>
          <p:cNvPr id="6" name="Picture 5">
            <a:extLst>
              <a:ext uri="{FF2B5EF4-FFF2-40B4-BE49-F238E27FC236}">
                <a16:creationId xmlns:a16="http://schemas.microsoft.com/office/drawing/2014/main" id="{FAAC7C16-8276-68AD-5987-9E92D7F168C8}"/>
              </a:ext>
            </a:extLst>
          </p:cNvPr>
          <p:cNvPicPr>
            <a:picLocks noChangeAspect="1"/>
          </p:cNvPicPr>
          <p:nvPr/>
        </p:nvPicPr>
        <p:blipFill>
          <a:blip r:embed="rId3"/>
          <a:srcRect l="41284" r="8660"/>
          <a:stretch>
            <a:fillRect/>
          </a:stretch>
        </p:blipFill>
        <p:spPr>
          <a:xfrm>
            <a:off x="4627881" y="0"/>
            <a:ext cx="4577118"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D73B3-F20D-A617-E5FE-37B7D94FB351}"/>
              </a:ext>
            </a:extLst>
          </p:cNvPr>
          <p:cNvSpPr>
            <a:spLocks noGrp="1"/>
          </p:cNvSpPr>
          <p:nvPr>
            <p:ph type="ctrTitle"/>
          </p:nvPr>
        </p:nvSpPr>
        <p:spPr>
          <a:xfrm>
            <a:off x="571352" y="350196"/>
            <a:ext cx="3485178" cy="1624520"/>
          </a:xfrm>
        </p:spPr>
        <p:txBody>
          <a:bodyPr vert="horz" lIns="91440" tIns="45720" rIns="91440" bIns="45720" rtlCol="0" anchor="ctr">
            <a:normAutofit/>
          </a:bodyPr>
          <a:lstStyle/>
          <a:p>
            <a:pPr algn="l" defTabSz="914400">
              <a:lnSpc>
                <a:spcPct val="90000"/>
              </a:lnSpc>
            </a:pPr>
            <a:r>
              <a:rPr lang="en-US" sz="3500"/>
              <a:t>What prosecutors can do</a:t>
            </a:r>
            <a:endParaRPr lang="en-US" sz="3500" b="1"/>
          </a:p>
        </p:txBody>
      </p:sp>
      <p:sp>
        <p:nvSpPr>
          <p:cNvPr id="3" name="Subtitle 2">
            <a:extLst>
              <a:ext uri="{FF2B5EF4-FFF2-40B4-BE49-F238E27FC236}">
                <a16:creationId xmlns:a16="http://schemas.microsoft.com/office/drawing/2014/main" id="{A851C0A7-7A97-2CC7-8ED5-B193FAFDD987}"/>
              </a:ext>
            </a:extLst>
          </p:cNvPr>
          <p:cNvSpPr>
            <a:spLocks noGrp="1"/>
          </p:cNvSpPr>
          <p:nvPr>
            <p:ph type="subTitle" idx="1"/>
          </p:nvPr>
        </p:nvSpPr>
        <p:spPr>
          <a:xfrm>
            <a:off x="0" y="2285999"/>
            <a:ext cx="4566880" cy="4727643"/>
          </a:xfrm>
        </p:spPr>
        <p:txBody>
          <a:bodyPr vert="horz" lIns="91440" tIns="45720" rIns="91440" bIns="45720" rtlCol="0" anchor="ctr">
            <a:normAutofit/>
          </a:bodyPr>
          <a:lstStyle/>
          <a:p>
            <a:pPr indent="-228600" algn="l" defTabSz="914400">
              <a:lnSpc>
                <a:spcPct val="90000"/>
              </a:lnSpc>
              <a:buFont typeface="Arial" panose="020B0604020202020204" pitchFamily="34" charset="0"/>
              <a:buChar char="•"/>
            </a:pPr>
            <a:r>
              <a:rPr lang="en-US" sz="1600" b="1">
                <a:solidFill>
                  <a:schemeClr val="tx1"/>
                </a:solidFill>
              </a:rPr>
              <a:t>Safeguard child witnesses in election-related cases:</a:t>
            </a:r>
            <a:br>
              <a:rPr lang="en-US" sz="1600">
                <a:solidFill>
                  <a:schemeClr val="tx1"/>
                </a:solidFill>
              </a:rPr>
            </a:br>
            <a:r>
              <a:rPr lang="en-US" sz="1600">
                <a:solidFill>
                  <a:schemeClr val="tx1"/>
                </a:solidFill>
              </a:rPr>
              <a:t>Ensure that children who witness electoral violence, political intimidation, or illegal campaign activities provide testimony in safe, confidential, and child-friendly environments, such as through in-camera hearings or recorded statements, to protect them from fear, retaliation, or political pressure.</a:t>
            </a:r>
          </a:p>
          <a:p>
            <a:pPr indent="-228600" algn="l" defTabSz="914400">
              <a:lnSpc>
                <a:spcPct val="90000"/>
              </a:lnSpc>
              <a:buFont typeface="Arial" panose="020B0604020202020204" pitchFamily="34" charset="0"/>
              <a:buChar char="•"/>
            </a:pPr>
            <a:r>
              <a:rPr lang="en-US" sz="1600" b="1">
                <a:solidFill>
                  <a:schemeClr val="tx1"/>
                </a:solidFill>
              </a:rPr>
              <a:t>Apply diversion and restorative justice for children involved in political activism:</a:t>
            </a:r>
            <a:br>
              <a:rPr lang="en-US" sz="1600">
                <a:solidFill>
                  <a:schemeClr val="tx1"/>
                </a:solidFill>
              </a:rPr>
            </a:br>
            <a:r>
              <a:rPr lang="en-US" sz="1600">
                <a:solidFill>
                  <a:schemeClr val="tx1"/>
                </a:solidFill>
              </a:rPr>
              <a:t>Where children are arrested or charged due to participation in political demonstrations, protests, or campaign-related activities, prosecutors should consider diversion, counseling, community service, or restorative justice mechanisms rather than punitive prosecution.</a:t>
            </a:r>
          </a:p>
          <a:p>
            <a:pPr indent="-228600" algn="l" defTabSz="914400">
              <a:lnSpc>
                <a:spcPct val="90000"/>
              </a:lnSpc>
              <a:buFont typeface="Arial" panose="020B0604020202020204" pitchFamily="34" charset="0"/>
              <a:buChar char="•"/>
            </a:pPr>
            <a:endParaRPr lang="en-US" sz="1400">
              <a:solidFill>
                <a:schemeClr val="tx1"/>
              </a:solidFill>
            </a:endParaRPr>
          </a:p>
        </p:txBody>
      </p:sp>
      <p:pic>
        <p:nvPicPr>
          <p:cNvPr id="5" name="Picture 4">
            <a:extLst>
              <a:ext uri="{FF2B5EF4-FFF2-40B4-BE49-F238E27FC236}">
                <a16:creationId xmlns:a16="http://schemas.microsoft.com/office/drawing/2014/main" id="{7C02F32B-1F02-B55E-E362-F9B64C9B47D0}"/>
              </a:ext>
            </a:extLst>
          </p:cNvPr>
          <p:cNvPicPr>
            <a:picLocks noChangeAspect="1"/>
          </p:cNvPicPr>
          <p:nvPr/>
        </p:nvPicPr>
        <p:blipFill>
          <a:blip r:embed="rId3"/>
          <a:srcRect l="33092" r="22358" b="-2"/>
          <a:stretch>
            <a:fillRect/>
          </a:stretch>
        </p:blipFill>
        <p:spPr>
          <a:xfrm>
            <a:off x="4572000" y="1"/>
            <a:ext cx="4577118"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6E2D-8EA7-63F3-8CFD-C02CBF85750C}"/>
              </a:ext>
            </a:extLst>
          </p:cNvPr>
          <p:cNvSpPr>
            <a:spLocks noGrp="1"/>
          </p:cNvSpPr>
          <p:nvPr>
            <p:ph type="ctrTitle"/>
          </p:nvPr>
        </p:nvSpPr>
        <p:spPr>
          <a:xfrm>
            <a:off x="5893377" y="998785"/>
            <a:ext cx="2575635" cy="1415270"/>
          </a:xfrm>
        </p:spPr>
        <p:txBody>
          <a:bodyPr vert="horz" lIns="91440" tIns="45720" rIns="91440" bIns="45720" rtlCol="0" anchor="t">
            <a:normAutofit/>
          </a:bodyPr>
          <a:lstStyle/>
          <a:p>
            <a:pPr algn="l" defTabSz="914400">
              <a:lnSpc>
                <a:spcPct val="90000"/>
              </a:lnSpc>
            </a:pPr>
            <a:r>
              <a:rPr lang="en-US" sz="2400"/>
              <a:t>What prosecutors can do </a:t>
            </a:r>
            <a:endParaRPr lang="en-US" sz="2400" b="1"/>
          </a:p>
        </p:txBody>
      </p:sp>
      <p:pic>
        <p:nvPicPr>
          <p:cNvPr id="5" name="Picture 4">
            <a:extLst>
              <a:ext uri="{FF2B5EF4-FFF2-40B4-BE49-F238E27FC236}">
                <a16:creationId xmlns:a16="http://schemas.microsoft.com/office/drawing/2014/main" id="{7BEC4A6C-A42F-43D1-4DBF-EDF089302CF7}"/>
              </a:ext>
            </a:extLst>
          </p:cNvPr>
          <p:cNvPicPr>
            <a:picLocks noChangeAspect="1"/>
          </p:cNvPicPr>
          <p:nvPr/>
        </p:nvPicPr>
        <p:blipFill>
          <a:blip r:embed="rId3"/>
          <a:srcRect l="31861" r="12859" b="-1"/>
          <a:stretch>
            <a:fillRect/>
          </a:stretch>
        </p:blipFill>
        <p:spPr>
          <a:xfrm>
            <a:off x="-7414" y="10"/>
            <a:ext cx="5679453" cy="6857990"/>
          </a:xfrm>
          <a:prstGeom prst="rect">
            <a:avLst/>
          </a:prstGeom>
        </p:spPr>
      </p:pic>
      <p:cxnSp>
        <p:nvCxnSpPr>
          <p:cNvPr id="10" name="Straight Connector 9">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DD3C901-C523-CF65-4DCF-186C252BB363}"/>
              </a:ext>
            </a:extLst>
          </p:cNvPr>
          <p:cNvSpPr>
            <a:spLocks noGrp="1"/>
          </p:cNvSpPr>
          <p:nvPr>
            <p:ph type="subTitle" idx="1"/>
          </p:nvPr>
        </p:nvSpPr>
        <p:spPr>
          <a:xfrm>
            <a:off x="5672039" y="1865745"/>
            <a:ext cx="3362233" cy="4992245"/>
          </a:xfrm>
        </p:spPr>
        <p:txBody>
          <a:bodyPr vert="horz" lIns="91440" tIns="45720" rIns="91440" bIns="45720" rtlCol="0">
            <a:normAutofit/>
          </a:bodyPr>
          <a:lstStyle/>
          <a:p>
            <a:pPr indent="-228600" algn="l" defTabSz="914400">
              <a:lnSpc>
                <a:spcPct val="90000"/>
              </a:lnSpc>
              <a:buFont typeface="Arial" panose="020B0604020202020204" pitchFamily="34" charset="0"/>
              <a:buChar char="•"/>
            </a:pPr>
            <a:r>
              <a:rPr lang="en-US" sz="1400" b="1">
                <a:solidFill>
                  <a:schemeClr val="tx1"/>
                </a:solidFill>
              </a:rPr>
              <a:t>Ensure detention is used only as a last resort: </a:t>
            </a:r>
            <a:r>
              <a:rPr lang="en-US" sz="1400">
                <a:solidFill>
                  <a:schemeClr val="tx1"/>
                </a:solidFill>
              </a:rPr>
              <a:t>Advocate for non-custodial measures and ensure that children involved in election-related offenses are not unnecessarily detained, in line with children code act that require detention to be used only as a measure of last resort and for the shortest possible period.</a:t>
            </a:r>
          </a:p>
          <a:p>
            <a:pPr algn="l" defTabSz="914400">
              <a:lnSpc>
                <a:spcPct val="90000"/>
              </a:lnSpc>
            </a:pPr>
            <a:endParaRPr lang="en-US" sz="1400">
              <a:solidFill>
                <a:schemeClr val="tx1"/>
              </a:solidFill>
            </a:endParaRPr>
          </a:p>
          <a:p>
            <a:pPr indent="-228600" algn="l" defTabSz="914400">
              <a:lnSpc>
                <a:spcPct val="90000"/>
              </a:lnSpc>
              <a:buFont typeface="Arial" panose="020B0604020202020204" pitchFamily="34" charset="0"/>
              <a:buChar char="•"/>
            </a:pPr>
            <a:r>
              <a:rPr lang="en-US" sz="1400" b="1">
                <a:solidFill>
                  <a:schemeClr val="tx1"/>
                </a:solidFill>
              </a:rPr>
              <a:t>Guide investigators on child-friendly evidence collection and strengthen awareness:</a:t>
            </a:r>
            <a:br>
              <a:rPr lang="en-US" sz="1400">
                <a:solidFill>
                  <a:schemeClr val="tx1"/>
                </a:solidFill>
              </a:rPr>
            </a:br>
            <a:r>
              <a:rPr lang="en-US" sz="1400">
                <a:solidFill>
                  <a:schemeClr val="tx1"/>
                </a:solidFill>
              </a:rPr>
              <a:t>Provide direction to investigators on proper documentation of election-related offenses involving children, ensuring that evidence is collected in a child-sensitive manner while preserving the integrity and admissibility of evidence in court, and support training and awareness on child protection during elections by promoting capacity-building for justice sector actors, including prosecutors, police, and electoral officials.</a:t>
            </a:r>
          </a:p>
          <a:p>
            <a:pPr indent="-228600" algn="l" defTabSz="914400">
              <a:lnSpc>
                <a:spcPct val="90000"/>
              </a:lnSpc>
              <a:buFont typeface="Arial" panose="020B0604020202020204" pitchFamily="34" charset="0"/>
              <a:buChar char="•"/>
            </a:pPr>
            <a:endParaRPr lang="en-US" sz="140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92281" y="841664"/>
            <a:ext cx="3655995" cy="5156800"/>
          </a:xfrm>
        </p:spPr>
        <p:txBody>
          <a:bodyPr vert="horz" lIns="91440" tIns="45720" rIns="91440" bIns="45720" rtlCol="0" anchor="ctr">
            <a:normAutofit/>
          </a:bodyPr>
          <a:lstStyle/>
          <a:p>
            <a:pPr defTabSz="914400">
              <a:lnSpc>
                <a:spcPct val="90000"/>
              </a:lnSpc>
            </a:pPr>
            <a:r>
              <a:rPr lang="en-US" sz="4200" kern="1200">
                <a:solidFill>
                  <a:schemeClr val="bg1"/>
                </a:solidFill>
                <a:latin typeface="+mj-lt"/>
                <a:ea typeface="+mj-ea"/>
                <a:cs typeface="+mj-cs"/>
              </a:rPr>
              <a:t>Child Used in Campaign Regalia at Rally</a:t>
            </a:r>
          </a:p>
        </p:txBody>
      </p:sp>
      <p:sp>
        <p:nvSpPr>
          <p:cNvPr id="3" name="Text Placeholder 2"/>
          <p:cNvSpPr>
            <a:spLocks noGrp="1"/>
          </p:cNvSpPr>
          <p:nvPr>
            <p:ph type="body" idx="1"/>
          </p:nvPr>
        </p:nvSpPr>
        <p:spPr>
          <a:xfrm>
            <a:off x="4901015" y="841664"/>
            <a:ext cx="3650704" cy="5156800"/>
          </a:xfrm>
        </p:spPr>
        <p:txBody>
          <a:bodyPr vert="horz" lIns="91440" tIns="45720" rIns="91440" bIns="45720" rtlCol="0" anchor="ctr">
            <a:normAutofit/>
          </a:bodyPr>
          <a:lstStyle/>
          <a:p>
            <a:pPr defTabSz="914400">
              <a:lnSpc>
                <a:spcPct val="90000"/>
              </a:lnSpc>
              <a:spcBef>
                <a:spcPts val="1000"/>
              </a:spcBef>
            </a:pPr>
            <a:r>
              <a:rPr lang="en-US" sz="2400" kern="1200">
                <a:solidFill>
                  <a:schemeClr val="tx2"/>
                </a:solidFill>
                <a:latin typeface="+mn-lt"/>
                <a:ea typeface="+mn-ea"/>
                <a:cs typeface="+mn-cs"/>
              </a:rPr>
              <a:t>Scenario: 12-year-old filmed chanting in party regalia on a truck; video goes viral.</a:t>
            </a:r>
          </a:p>
          <a:p>
            <a:pPr defTabSz="914400">
              <a:lnSpc>
                <a:spcPct val="90000"/>
              </a:lnSpc>
              <a:spcBef>
                <a:spcPts val="1000"/>
              </a:spcBef>
            </a:pPr>
            <a:endParaRPr lang="en-US" sz="2400" kern="1200">
              <a:solidFill>
                <a:schemeClr val="tx2"/>
              </a:solidFill>
              <a:latin typeface="+mn-lt"/>
              <a:ea typeface="+mn-ea"/>
              <a:cs typeface="+mn-cs"/>
            </a:endParaRPr>
          </a:p>
          <a:p>
            <a:pPr defTabSz="914400">
              <a:lnSpc>
                <a:spcPct val="90000"/>
              </a:lnSpc>
              <a:spcBef>
                <a:spcPts val="1000"/>
              </a:spcBef>
            </a:pPr>
            <a:r>
              <a:rPr lang="en-US" sz="2400" kern="1200">
                <a:solidFill>
                  <a:schemeClr val="tx2"/>
                </a:solidFill>
                <a:latin typeface="+mn-lt"/>
                <a:ea typeface="+mn-ea"/>
                <a:cs typeface="+mn-cs"/>
              </a:rPr>
              <a:t>Risks? Actions?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3411" y="193442"/>
            <a:ext cx="3485178" cy="1624520"/>
          </a:xfrm>
        </p:spPr>
        <p:txBody>
          <a:bodyPr anchor="ctr">
            <a:normAutofit/>
          </a:bodyPr>
          <a:lstStyle/>
          <a:p>
            <a:r>
              <a:rPr lang="en-US" sz="3500" b="1"/>
              <a:t>Expected Results</a:t>
            </a:r>
          </a:p>
        </p:txBody>
      </p:sp>
      <p:sp>
        <p:nvSpPr>
          <p:cNvPr id="3" name="Content Placeholder 2"/>
          <p:cNvSpPr>
            <a:spLocks noGrp="1"/>
          </p:cNvSpPr>
          <p:nvPr>
            <p:ph idx="1"/>
          </p:nvPr>
        </p:nvSpPr>
        <p:spPr>
          <a:xfrm>
            <a:off x="571351" y="2743200"/>
            <a:ext cx="3485179" cy="3613149"/>
          </a:xfrm>
        </p:spPr>
        <p:txBody>
          <a:bodyPr anchor="ctr">
            <a:normAutofit/>
          </a:bodyPr>
          <a:lstStyle/>
          <a:p>
            <a:pPr>
              <a:lnSpc>
                <a:spcPct val="90000"/>
              </a:lnSpc>
            </a:pPr>
            <a:r>
              <a:rPr lang="en-US" sz="1700"/>
              <a:t>Improved protection of children before, during and after elections.</a:t>
            </a:r>
          </a:p>
          <a:p>
            <a:pPr marL="0" indent="0">
              <a:lnSpc>
                <a:spcPct val="90000"/>
              </a:lnSpc>
              <a:buNone/>
            </a:pPr>
            <a:endParaRPr lang="en-US" sz="1700"/>
          </a:p>
          <a:p>
            <a:pPr>
              <a:lnSpc>
                <a:spcPct val="90000"/>
              </a:lnSpc>
            </a:pPr>
            <a:r>
              <a:rPr lang="en-US" sz="1700"/>
              <a:t>Increased accountability of political actors to child rights.</a:t>
            </a:r>
          </a:p>
          <a:p>
            <a:pPr marL="0" indent="0">
              <a:lnSpc>
                <a:spcPct val="90000"/>
              </a:lnSpc>
              <a:buNone/>
            </a:pPr>
            <a:endParaRPr lang="en-US" sz="1700"/>
          </a:p>
          <a:p>
            <a:pPr>
              <a:lnSpc>
                <a:spcPct val="90000"/>
              </a:lnSpc>
            </a:pPr>
            <a:r>
              <a:rPr lang="en-US" sz="1700"/>
              <a:t>Enhanced media reporting that safeguards children.</a:t>
            </a:r>
          </a:p>
          <a:p>
            <a:pPr marL="0" indent="0">
              <a:lnSpc>
                <a:spcPct val="90000"/>
              </a:lnSpc>
              <a:buNone/>
            </a:pPr>
            <a:endParaRPr lang="en-US" sz="1700"/>
          </a:p>
          <a:p>
            <a:pPr>
              <a:lnSpc>
                <a:spcPct val="90000"/>
              </a:lnSpc>
            </a:pPr>
            <a:r>
              <a:rPr lang="en-US" sz="1700"/>
              <a:t>Strengthened national capacity for child-focused psychosocial support.</a:t>
            </a:r>
          </a:p>
        </p:txBody>
      </p:sp>
      <p:pic>
        <p:nvPicPr>
          <p:cNvPr id="5" name="Picture 4">
            <a:extLst>
              <a:ext uri="{FF2B5EF4-FFF2-40B4-BE49-F238E27FC236}">
                <a16:creationId xmlns:a16="http://schemas.microsoft.com/office/drawing/2014/main" id="{2CE4D09B-D231-FA4C-DE3E-70CF4E329B1F}"/>
              </a:ext>
            </a:extLst>
          </p:cNvPr>
          <p:cNvPicPr>
            <a:picLocks noChangeAspect="1"/>
          </p:cNvPicPr>
          <p:nvPr/>
        </p:nvPicPr>
        <p:blipFill>
          <a:blip r:embed="rId3"/>
          <a:srcRect l="20104" r="42354"/>
          <a:stretch>
            <a:fillRect/>
          </a:stretch>
        </p:blipFill>
        <p:spPr>
          <a:xfrm>
            <a:off x="4572000" y="1"/>
            <a:ext cx="4577118"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7FB0E-1B6F-EEF8-6981-427D2C2D7090}"/>
              </a:ext>
            </a:extLst>
          </p:cNvPr>
          <p:cNvSpPr>
            <a:spLocks noGrp="1"/>
          </p:cNvSpPr>
          <p:nvPr>
            <p:ph type="title"/>
          </p:nvPr>
        </p:nvSpPr>
        <p:spPr>
          <a:xfrm>
            <a:off x="350040" y="586855"/>
            <a:ext cx="2547271" cy="2373018"/>
          </a:xfrm>
        </p:spPr>
        <p:txBody>
          <a:bodyPr anchor="b">
            <a:normAutofit/>
          </a:bodyPr>
          <a:lstStyle/>
          <a:p>
            <a:pPr algn="l"/>
            <a:r>
              <a:rPr lang="en-US" sz="3500" b="1">
                <a:solidFill>
                  <a:srgbClr val="FFFFFF"/>
                </a:solidFill>
              </a:rPr>
              <a:t>Key Risks to Children/</a:t>
            </a:r>
            <a:br>
              <a:rPr lang="en-US" sz="3500" b="1">
                <a:solidFill>
                  <a:srgbClr val="FFFFFF"/>
                </a:solidFill>
              </a:rPr>
            </a:br>
            <a:r>
              <a:rPr lang="en-US" sz="3500" b="1">
                <a:solidFill>
                  <a:srgbClr val="FFFFFF"/>
                </a:solidFill>
              </a:rPr>
              <a:t>reputational risks</a:t>
            </a:r>
            <a:endParaRPr lang="en-US" sz="3500" b="1">
              <a:solidFill>
                <a:schemeClr val="bg1"/>
              </a:solidFill>
            </a:endParaRPr>
          </a:p>
        </p:txBody>
      </p:sp>
      <p:sp>
        <p:nvSpPr>
          <p:cNvPr id="4" name="Rectangle 1">
            <a:extLst>
              <a:ext uri="{FF2B5EF4-FFF2-40B4-BE49-F238E27FC236}">
                <a16:creationId xmlns:a16="http://schemas.microsoft.com/office/drawing/2014/main" id="{F6A7988E-3EC2-088C-3BC1-9468B6DA9ABA}"/>
              </a:ext>
            </a:extLst>
          </p:cNvPr>
          <p:cNvSpPr>
            <a:spLocks noGrp="1" noChangeArrowheads="1"/>
          </p:cNvSpPr>
          <p:nvPr>
            <p:ph idx="1"/>
          </p:nvPr>
        </p:nvSpPr>
        <p:spPr bwMode="auto">
          <a:xfrm>
            <a:off x="3070383" y="92467"/>
            <a:ext cx="5868133" cy="64007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Autofit/>
          </a:bodyPr>
          <a:lstStyle/>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700" b="1" i="0" u="none" strike="noStrike" cap="none" normalizeH="0" baseline="0">
                <a:ln>
                  <a:noFill/>
                </a:ln>
                <a:effectLst/>
              </a:rPr>
              <a:t>Child Exploitation in Political Activities - </a:t>
            </a:r>
            <a:r>
              <a:rPr kumimoji="0" lang="en-US" altLang="en-US" sz="1700" b="0" i="0" u="none" strike="noStrike" cap="none" normalizeH="0" baseline="0">
                <a:ln>
                  <a:noFill/>
                </a:ln>
                <a:effectLst/>
              </a:rPr>
              <a:t>Use of children in campaigns, rallies, or messaging, use of children for chanting, wearing regalia, exposing them to harm and manipulation</a:t>
            </a:r>
            <a:r>
              <a:rPr lang="en-US" altLang="en-US" sz="1700"/>
              <a:t>. </a:t>
            </a:r>
            <a:endParaRPr kumimoji="0" lang="en-US" altLang="en-US" sz="17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7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700" b="1" i="0" u="none" strike="noStrike" cap="none" normalizeH="0" baseline="0">
                <a:ln>
                  <a:noFill/>
                </a:ln>
                <a:effectLst/>
              </a:rPr>
              <a:t>Exposure to Violence and Insecurity - </a:t>
            </a:r>
            <a:r>
              <a:rPr kumimoji="0" lang="en-US" altLang="en-US" sz="1700" b="0" i="0" u="none" strike="noStrike" cap="none" normalizeH="0" baseline="0">
                <a:ln>
                  <a:noFill/>
                </a:ln>
                <a:effectLst/>
              </a:rPr>
              <a:t>Election-related tensions and violence threatening children’s safety and wellbeing. Children present in or near rallies, protests, crowd disturbances. </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7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700" b="1" i="0" u="none" strike="noStrike" cap="none" normalizeH="0" baseline="0">
                <a:ln>
                  <a:noFill/>
                </a:ln>
                <a:effectLst/>
              </a:rPr>
              <a:t>Disruption of Education Services - </a:t>
            </a:r>
            <a:r>
              <a:rPr kumimoji="0" lang="en-US" altLang="en-US" sz="1700" b="0" i="0" u="none" strike="noStrike" cap="none" normalizeH="0" baseline="0">
                <a:ln>
                  <a:noFill/>
                </a:ln>
                <a:effectLst/>
              </a:rPr>
              <a:t>Use of schools as polling or campaign venues, affecting access to learning.</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7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700" b="1" i="0" u="none" strike="noStrike" cap="none" normalizeH="0" baseline="0">
                <a:ln>
                  <a:noFill/>
                </a:ln>
                <a:effectLst/>
              </a:rPr>
              <a:t>Online and Media-Related Harm - </a:t>
            </a:r>
            <a:r>
              <a:rPr kumimoji="0" lang="en-US" altLang="en-US" sz="1700" b="0" i="0" u="none" strike="noStrike" cap="none" normalizeH="0" baseline="0">
                <a:ln>
                  <a:noFill/>
                </a:ln>
                <a:effectLst/>
              </a:rPr>
              <a:t>Exposure to misinformation, hate speech, and harmful political content, misuse of children’s images and exposure to harmful online political content. </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7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700" b="1" i="0" u="none" strike="noStrike" cap="none" normalizeH="0" baseline="0">
                <a:ln>
                  <a:noFill/>
                </a:ln>
                <a:effectLst/>
              </a:rPr>
              <a:t>Psychosocial Distress – </a:t>
            </a:r>
            <a:r>
              <a:rPr kumimoji="0" lang="en-US" altLang="en-US" sz="1700" b="0" i="0" u="none" strike="noStrike" cap="none" normalizeH="0" baseline="0">
                <a:ln>
                  <a:noFill/>
                </a:ln>
                <a:effectLst/>
              </a:rPr>
              <a:t>Stress from abusive language can happen without conflict or instability but can be multiplied in these circumstances. Fear, and trauma caused by political instability and community conflict.</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1700" b="0" i="0" u="none" strike="noStrike" cap="none" normalizeH="0" baseline="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lang="en-US" altLang="en-US" sz="1700" b="1"/>
              <a:t>Neglect - </a:t>
            </a:r>
            <a:r>
              <a:rPr lang="en-US" altLang="en-US" sz="1700"/>
              <a:t>Young children left unsupervised as caregivers attend political events. </a:t>
            </a:r>
            <a:endParaRPr kumimoji="0" lang="en-US" altLang="en-US" sz="1700" b="0" i="0" u="none" strike="noStrike" cap="none" normalizeH="0" baseline="0">
              <a:ln>
                <a:noFill/>
              </a:ln>
              <a:effectLst/>
            </a:endParaRPr>
          </a:p>
        </p:txBody>
      </p:sp>
    </p:spTree>
    <p:extLst>
      <p:ext uri="{BB962C8B-B14F-4D97-AF65-F5344CB8AC3E}">
        <p14:creationId xmlns:p14="http://schemas.microsoft.com/office/powerpoint/2010/main" val="215398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1097" y="296792"/>
            <a:ext cx="7288583" cy="1576446"/>
          </a:xfrm>
        </p:spPr>
        <p:txBody>
          <a:bodyPr anchor="ctr">
            <a:normAutofit/>
          </a:bodyPr>
          <a:lstStyle/>
          <a:p>
            <a:r>
              <a:rPr lang="en-US" sz="3500" b="1">
                <a:solidFill>
                  <a:srgbClr val="FFFFFF"/>
                </a:solidFill>
              </a:rPr>
              <a:t>Purpose of the Election Advocacy</a:t>
            </a:r>
          </a:p>
        </p:txBody>
      </p:sp>
      <p:graphicFrame>
        <p:nvGraphicFramePr>
          <p:cNvPr id="5" name="Content Placeholder 2">
            <a:extLst>
              <a:ext uri="{FF2B5EF4-FFF2-40B4-BE49-F238E27FC236}">
                <a16:creationId xmlns:a16="http://schemas.microsoft.com/office/drawing/2014/main" id="{D4119377-C1E6-4539-2051-D17345922348}"/>
              </a:ext>
            </a:extLst>
          </p:cNvPr>
          <p:cNvGraphicFramePr>
            <a:graphicFrameLocks noGrp="1"/>
          </p:cNvGraphicFramePr>
          <p:nvPr>
            <p:ph idx="1"/>
            <p:extLst>
              <p:ext uri="{D42A27DB-BD31-4B8C-83A1-F6EECF244321}">
                <p14:modId xmlns:p14="http://schemas.microsoft.com/office/powerpoint/2010/main" val="2069979786"/>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650" y="173238"/>
            <a:ext cx="3883658" cy="703454"/>
          </a:xfrm>
        </p:spPr>
        <p:txBody>
          <a:bodyPr anchor="b">
            <a:noAutofit/>
          </a:bodyPr>
          <a:lstStyle/>
          <a:p>
            <a:r>
              <a:rPr lang="en-US" sz="3200" b="1"/>
              <a:t>Guiding Principles</a:t>
            </a:r>
          </a:p>
        </p:txBody>
      </p:sp>
      <p:graphicFrame>
        <p:nvGraphicFramePr>
          <p:cNvPr id="23" name="Content Placeholder 2">
            <a:extLst>
              <a:ext uri="{FF2B5EF4-FFF2-40B4-BE49-F238E27FC236}">
                <a16:creationId xmlns:a16="http://schemas.microsoft.com/office/drawing/2014/main" id="{F2973C47-3BE1-AE90-EE6A-CE2F5197B6D5}"/>
              </a:ext>
            </a:extLst>
          </p:cNvPr>
          <p:cNvGraphicFramePr>
            <a:graphicFrameLocks noGrp="1"/>
          </p:cNvGraphicFramePr>
          <p:nvPr>
            <p:ph idx="1"/>
            <p:extLst>
              <p:ext uri="{D42A27DB-BD31-4B8C-83A1-F6EECF244321}">
                <p14:modId xmlns:p14="http://schemas.microsoft.com/office/powerpoint/2010/main" val="3877446521"/>
              </p:ext>
            </p:extLst>
          </p:nvPr>
        </p:nvGraphicFramePr>
        <p:xfrm>
          <a:off x="287650" y="1300577"/>
          <a:ext cx="4161060" cy="5213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B31533A-4D3C-0E8D-A4C2-EC12FCEE53B5}"/>
              </a:ext>
            </a:extLst>
          </p:cNvPr>
          <p:cNvPicPr>
            <a:picLocks noChangeAspect="1"/>
          </p:cNvPicPr>
          <p:nvPr/>
        </p:nvPicPr>
        <p:blipFill>
          <a:blip r:embed="rId8"/>
          <a:srcRect l="27778" r="27778"/>
          <a:stretch>
            <a:fillRect/>
          </a:stretch>
        </p:blipFill>
        <p:spPr>
          <a:xfrm>
            <a:off x="4572000" y="10"/>
            <a:ext cx="4571999" cy="6857990"/>
          </a:xfrm>
          <a:prstGeom prst="rect">
            <a:avLst/>
          </a:prstGeom>
        </p:spPr>
      </p:pic>
      <p:sp>
        <p:nvSpPr>
          <p:cNvPr id="18" name="Rectangle 1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82135" y="3792161"/>
            <a:ext cx="1559464" cy="4579735"/>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1580" y="-3760"/>
            <a:ext cx="1632418"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572000" y="5502302"/>
            <a:ext cx="4579735"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70169" y="2939627"/>
            <a:ext cx="2372181"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8686800" cy="1143000"/>
          </a:xfrm>
        </p:spPr>
        <p:txBody>
          <a:bodyPr>
            <a:normAutofit fontScale="90000"/>
          </a:bodyPr>
          <a:lstStyle/>
          <a:p>
            <a:r>
              <a:rPr b="1"/>
              <a:t>Advocacy Pillar 1: </a:t>
            </a:r>
            <a:br>
              <a:rPr lang="en-US" b="1"/>
            </a:br>
            <a:r>
              <a:rPr b="1"/>
              <a:t>Pro</a:t>
            </a:r>
            <a:r>
              <a:rPr lang="en-US" b="1"/>
              <a:t>moting</a:t>
            </a:r>
            <a:r>
              <a:rPr b="1"/>
              <a:t> Children’s Rights</a:t>
            </a:r>
            <a:r>
              <a:rPr lang="en-US" b="1"/>
              <a:t>, </a:t>
            </a:r>
            <a:r>
              <a:rPr lang="en-US" b="1" err="1"/>
              <a:t>icl</a:t>
            </a:r>
            <a:r>
              <a:rPr lang="en-US" b="1"/>
              <a:t>. agency</a:t>
            </a:r>
            <a:endParaRPr b="1"/>
          </a:p>
        </p:txBody>
      </p:sp>
      <p:graphicFrame>
        <p:nvGraphicFramePr>
          <p:cNvPr id="5" name="Content Placeholder 2">
            <a:extLst>
              <a:ext uri="{FF2B5EF4-FFF2-40B4-BE49-F238E27FC236}">
                <a16:creationId xmlns:a16="http://schemas.microsoft.com/office/drawing/2014/main" id="{746B0585-15D4-A62B-52DB-10B04B0DEAC3}"/>
              </a:ext>
            </a:extLst>
          </p:cNvPr>
          <p:cNvGraphicFramePr>
            <a:graphicFrameLocks noGrp="1"/>
          </p:cNvGraphicFramePr>
          <p:nvPr>
            <p:ph idx="1"/>
            <p:extLst>
              <p:ext uri="{D42A27DB-BD31-4B8C-83A1-F6EECF244321}">
                <p14:modId xmlns:p14="http://schemas.microsoft.com/office/powerpoint/2010/main" val="4045058669"/>
              </p:ext>
            </p:extLst>
          </p:nvPr>
        </p:nvGraphicFramePr>
        <p:xfrm>
          <a:off x="182880" y="1600200"/>
          <a:ext cx="8804366"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a:t>Advocacy Pillar 2: </a:t>
            </a:r>
            <a:br>
              <a:rPr lang="en-US" b="1"/>
            </a:br>
            <a:r>
              <a:rPr b="1"/>
              <a:t>Child Protection and Safeguarding</a:t>
            </a:r>
          </a:p>
        </p:txBody>
      </p:sp>
      <p:graphicFrame>
        <p:nvGraphicFramePr>
          <p:cNvPr id="5" name="Content Placeholder 2">
            <a:extLst>
              <a:ext uri="{FF2B5EF4-FFF2-40B4-BE49-F238E27FC236}">
                <a16:creationId xmlns:a16="http://schemas.microsoft.com/office/drawing/2014/main" id="{8C00C37B-2C08-0979-2BE3-E264DB47DD27}"/>
              </a:ext>
            </a:extLst>
          </p:cNvPr>
          <p:cNvGraphicFramePr>
            <a:graphicFrameLocks noGrp="1"/>
          </p:cNvGraphicFramePr>
          <p:nvPr>
            <p:ph idx="1"/>
            <p:extLst>
              <p:ext uri="{D42A27DB-BD31-4B8C-83A1-F6EECF244321}">
                <p14:modId xmlns:p14="http://schemas.microsoft.com/office/powerpoint/2010/main" val="810463990"/>
              </p:ext>
            </p:extLst>
          </p:nvPr>
        </p:nvGraphicFramePr>
        <p:xfrm>
          <a:off x="457200" y="1600200"/>
          <a:ext cx="842994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a:t>Advocacy Pillar 3: </a:t>
            </a:r>
            <a:br>
              <a:rPr lang="en-US" b="1"/>
            </a:br>
            <a:r>
              <a:rPr b="1"/>
              <a:t>Post-Election Trauma Healing</a:t>
            </a:r>
          </a:p>
        </p:txBody>
      </p:sp>
      <p:graphicFrame>
        <p:nvGraphicFramePr>
          <p:cNvPr id="5" name="Content Placeholder 2">
            <a:extLst>
              <a:ext uri="{FF2B5EF4-FFF2-40B4-BE49-F238E27FC236}">
                <a16:creationId xmlns:a16="http://schemas.microsoft.com/office/drawing/2014/main" id="{CBFF31E4-C270-2576-D3E1-91DF677528B3}"/>
              </a:ext>
            </a:extLst>
          </p:cNvPr>
          <p:cNvGraphicFramePr>
            <a:graphicFrameLocks noGrp="1"/>
          </p:cNvGraphicFramePr>
          <p:nvPr>
            <p:ph idx="1"/>
            <p:extLst>
              <p:ext uri="{D42A27DB-BD31-4B8C-83A1-F6EECF244321}">
                <p14:modId xmlns:p14="http://schemas.microsoft.com/office/powerpoint/2010/main" val="2817124632"/>
              </p:ext>
            </p:extLst>
          </p:nvPr>
        </p:nvGraphicFramePr>
        <p:xfrm>
          <a:off x="457200" y="1600200"/>
          <a:ext cx="840939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800" b="1"/>
              <a:t>Strategic Partnerships</a:t>
            </a:r>
          </a:p>
        </p:txBody>
      </p:sp>
      <p:graphicFrame>
        <p:nvGraphicFramePr>
          <p:cNvPr id="5" name="Content Placeholder 2">
            <a:extLst>
              <a:ext uri="{FF2B5EF4-FFF2-40B4-BE49-F238E27FC236}">
                <a16:creationId xmlns:a16="http://schemas.microsoft.com/office/drawing/2014/main" id="{426C5998-E7F8-369C-F625-E82F68995B5A}"/>
              </a:ext>
            </a:extLst>
          </p:cNvPr>
          <p:cNvGraphicFramePr>
            <a:graphicFrameLocks noGrp="1"/>
          </p:cNvGraphicFramePr>
          <p:nvPr>
            <p:ph idx="1"/>
            <p:extLst>
              <p:ext uri="{D42A27DB-BD31-4B8C-83A1-F6EECF244321}">
                <p14:modId xmlns:p14="http://schemas.microsoft.com/office/powerpoint/2010/main" val="6878262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18</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2026-Election Advocacy for Children</vt:lpstr>
      <vt:lpstr>Context</vt:lpstr>
      <vt:lpstr>Key Risks to Children/ reputational risks</vt:lpstr>
      <vt:lpstr>Purpose of the Election Advocacy</vt:lpstr>
      <vt:lpstr>Guiding Principles</vt:lpstr>
      <vt:lpstr>Advocacy Pillar 1:  Promoting Children’s Rights, icl. agency</vt:lpstr>
      <vt:lpstr>Advocacy Pillar 2:  Child Protection and Safeguarding</vt:lpstr>
      <vt:lpstr>Advocacy Pillar 3:  Post-Election Trauma Healing</vt:lpstr>
      <vt:lpstr>Strategic Partnerships</vt:lpstr>
      <vt:lpstr>Key Approaches</vt:lpstr>
      <vt:lpstr>Capacity Building for Media</vt:lpstr>
      <vt:lpstr>Children’s Consultative Campaign</vt:lpstr>
      <vt:lpstr>Children’s Manifesto</vt:lpstr>
      <vt:lpstr>Communication Campaign</vt:lpstr>
      <vt:lpstr>PowerPoint Presentation</vt:lpstr>
      <vt:lpstr>Our Focus</vt:lpstr>
      <vt:lpstr>UNICEF Preparedness &amp; Monitoring </vt:lpstr>
      <vt:lpstr>Election‑Period Response</vt:lpstr>
      <vt:lpstr>Post‑Election Priorities</vt:lpstr>
      <vt:lpstr>Legal and policy references</vt:lpstr>
      <vt:lpstr>What prosecutors can do</vt:lpstr>
      <vt:lpstr>What prosecutors can do</vt:lpstr>
      <vt:lpstr>What prosecutors can do </vt:lpstr>
      <vt:lpstr>Child Used in Campaign Regalia at Rally</vt:lpstr>
      <vt:lpstr>Expected Results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Betty Chella Nalungwe</dc:creator>
  <cp:keywords/>
  <dc:description>generated using python-pptx</dc:description>
  <cp:revision>1</cp:revision>
  <dcterms:created xsi:type="dcterms:W3CDTF">2013-01-27T09:14:16Z</dcterms:created>
  <dcterms:modified xsi:type="dcterms:W3CDTF">2026-03-16T14:45:42Z</dcterms:modified>
  <cp:category/>
</cp:coreProperties>
</file>